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41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203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589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04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857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415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025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057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418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52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4EAE-3443-4272-A416-F5FAA846D28E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500D-FC09-49C3-B079-1FEFC31163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1828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The Last Post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589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65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2004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20044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21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2004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2005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52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2005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71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79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50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93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50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0324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Breedbeeld</PresentationFormat>
  <Paragraphs>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The Last Post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Post</dc:title>
  <dc:creator>Sophie</dc:creator>
  <cp:lastModifiedBy>Sophie</cp:lastModifiedBy>
  <cp:revision>1</cp:revision>
  <dcterms:created xsi:type="dcterms:W3CDTF">2019-10-09T20:53:47Z</dcterms:created>
  <dcterms:modified xsi:type="dcterms:W3CDTF">2019-10-09T20:54:13Z</dcterms:modified>
</cp:coreProperties>
</file>