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67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564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018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83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947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298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90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798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767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249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127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390B0-696C-4D03-897C-A84862E70F61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C05B9-BC2E-46FE-89AB-03E64309E1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5913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Jeugdstadion Feniks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330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36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6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08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37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71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07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37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73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90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375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75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59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38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81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64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38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8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123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38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91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72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40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541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31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1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616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1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0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11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115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629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1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03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144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2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55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2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654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13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3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191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40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57200"/>
            <a:ext cx="44577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676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60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12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120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1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12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121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32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122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5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08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35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54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48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35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55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40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35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6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16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836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09_1836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5411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Breedbeeld</PresentationFormat>
  <Paragraphs>1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Jeugdstadion Feniks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Jeugdstadion Feniks</dc:title>
  <dc:creator>Sophie</dc:creator>
  <cp:lastModifiedBy>Sophie</cp:lastModifiedBy>
  <cp:revision>1</cp:revision>
  <dcterms:created xsi:type="dcterms:W3CDTF">2019-10-09T20:50:38Z</dcterms:created>
  <dcterms:modified xsi:type="dcterms:W3CDTF">2019-10-09T20:51:16Z</dcterms:modified>
</cp:coreProperties>
</file>