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05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958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41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061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175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96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354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39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96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701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36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ED6FE-07B3-40AB-9ED0-2D5E6954BC69}" type="datetimeFigureOut">
              <a:rPr lang="nl-BE" smtClean="0"/>
              <a:t>9/10/2019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97AA5-8BFD-48F8-8A60-1A3EE948E7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662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mtClean="0"/>
              <a:t>Bayernwald</a:t>
            </a:r>
            <a:endParaRPr lang="nl-BE" dirty="0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7298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6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35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1969929_1217339298457952_3001865471965265920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13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72123023_681994378988211_1204447346788663296_n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54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86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1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787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632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2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27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91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34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958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808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7928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401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69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35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089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35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1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4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2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6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491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6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40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62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98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09_1646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6067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Breedbeeld</PresentationFormat>
  <Paragraphs>1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Bayernwald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Bayernwald</dc:title>
  <dc:creator>Sophie</dc:creator>
  <cp:lastModifiedBy>Sophie</cp:lastModifiedBy>
  <cp:revision>1</cp:revision>
  <dcterms:created xsi:type="dcterms:W3CDTF">2019-10-09T20:46:27Z</dcterms:created>
  <dcterms:modified xsi:type="dcterms:W3CDTF">2019-10-09T20:46:47Z</dcterms:modified>
</cp:coreProperties>
</file>