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58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0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43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7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613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81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82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74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4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82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10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F5FB-553A-467F-82D1-504846F750C4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2B3B-B8DF-4CA3-BFC7-232E520B2F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424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Verkenning van de </a:t>
            </a:r>
            <a:r>
              <a:rPr lang="nl-BE" dirty="0" err="1" smtClean="0"/>
              <a:t>Kemmelberg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116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24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24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5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24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25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25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25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99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25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25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78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25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25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24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25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43706420_245217099499841_1004496316849455104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3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1710369_605215426885336_505886127579935539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1835694_537270540421520_5870272046457421824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79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2095396_472807749983031_81728999247577088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2220449_487923485389081_106601122646458368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62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2247660_374146896799305_310989352018640896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2479505_605237806675619_651951892233138995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91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2490263_2054792161287122_299865375555085926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2816278_394696954778157_4485311209947529216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1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459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00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63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9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9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16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9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9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17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9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399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730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399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11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21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00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00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69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00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01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0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02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02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46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02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03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22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04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10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7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10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11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1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511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524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6016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Breedbeeld</PresentationFormat>
  <Paragraphs>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Verkenning van de Kemmelberg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Verkenning van de Kemmelberg </dc:title>
  <dc:creator>Sophie</dc:creator>
  <cp:lastModifiedBy>Sophie</cp:lastModifiedBy>
  <cp:revision>1</cp:revision>
  <dcterms:created xsi:type="dcterms:W3CDTF">2019-10-09T20:43:03Z</dcterms:created>
  <dcterms:modified xsi:type="dcterms:W3CDTF">2019-10-09T20:43:45Z</dcterms:modified>
</cp:coreProperties>
</file>