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photoAlbum layout="1pic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6129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3436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1970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08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9692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25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5193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608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722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7326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6841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A6D1C-7E56-4693-A71D-F35E8090F5A2}" type="datetimeFigureOut">
              <a:rPr lang="nl-BE" smtClean="0"/>
              <a:t>9/10/2019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E2616-B26B-4A7A-AD0C-39EE66F3AAA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3267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Het middagmaal in De Lork</a:t>
            </a:r>
            <a:endParaRPr lang="nl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32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91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6953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92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890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3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382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4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1366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5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202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6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8645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7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4792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8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909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89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2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MG_3990 [800x600]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685800"/>
            <a:ext cx="7315200" cy="548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9979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Breedbeeld</PresentationFormat>
  <Paragraphs>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Het middagmaal in De Lork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middagmaal in De Lork</dc:title>
  <dc:creator>Sophie</dc:creator>
  <cp:lastModifiedBy>Sophie</cp:lastModifiedBy>
  <cp:revision>1</cp:revision>
  <dcterms:created xsi:type="dcterms:W3CDTF">2019-10-09T20:39:02Z</dcterms:created>
  <dcterms:modified xsi:type="dcterms:W3CDTF">2019-10-09T20:39:24Z</dcterms:modified>
</cp:coreProperties>
</file>