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68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3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40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33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98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795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01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206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95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419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6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FCAC-49AB-494E-A634-6EA3CF691927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7773-0C0D-47BE-BE05-F22B01D840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401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bg1"/>
                </a:solidFill>
              </a:rPr>
              <a:t>Passchendaele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2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0950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0956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88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0956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0957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83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14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14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85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14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14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67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15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15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98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16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17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82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18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18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50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18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190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326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22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234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48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253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28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89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0919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0919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84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28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29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29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29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29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266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30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32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037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47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47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852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47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482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95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48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495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337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513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051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649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051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105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64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109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109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627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397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397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13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0923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09235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223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397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397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435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397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397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120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398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398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725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398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46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09245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0924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37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0926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09343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58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0934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0939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9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0946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0946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84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0946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09462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57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0947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0948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2033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Breedbeeld</PresentationFormat>
  <Paragraphs>1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Kantoorthema</vt:lpstr>
      <vt:lpstr>Passchendaele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Passchendaele</dc:title>
  <dc:creator>Sophie</dc:creator>
  <cp:lastModifiedBy>Sophie</cp:lastModifiedBy>
  <cp:revision>1</cp:revision>
  <dcterms:created xsi:type="dcterms:W3CDTF">2019-10-09T20:35:08Z</dcterms:created>
  <dcterms:modified xsi:type="dcterms:W3CDTF">2019-10-09T20:35:37Z</dcterms:modified>
</cp:coreProperties>
</file>