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664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008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0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820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399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7010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211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306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45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818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619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A3815-CA1D-4A8A-914C-72E642B44847}" type="datetimeFigureOut">
              <a:rPr lang="nl-BE" smtClean="0"/>
              <a:t>9/10/2019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22115-4167-458F-BFA9-4056035247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276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48000" y="1157793"/>
            <a:ext cx="9144000" cy="2387600"/>
          </a:xfrm>
        </p:spPr>
        <p:txBody>
          <a:bodyPr/>
          <a:lstStyle/>
          <a:p>
            <a:r>
              <a:rPr lang="nl-BE" dirty="0" smtClean="0"/>
              <a:t>Bosklassen </a:t>
            </a:r>
            <a:br>
              <a:rPr lang="nl-BE" dirty="0" smtClean="0"/>
            </a:br>
            <a:r>
              <a:rPr lang="nl-BE" dirty="0" smtClean="0"/>
              <a:t>2019-2020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48000" y="3597748"/>
            <a:ext cx="9144000" cy="1655762"/>
          </a:xfrm>
        </p:spPr>
        <p:txBody>
          <a:bodyPr/>
          <a:lstStyle/>
          <a:p>
            <a:r>
              <a:rPr lang="nl-BE" dirty="0" smtClean="0"/>
              <a:t>6</a:t>
            </a:r>
            <a:r>
              <a:rPr lang="nl-BE" baseline="30000" dirty="0" smtClean="0"/>
              <a:t>de</a:t>
            </a:r>
            <a:r>
              <a:rPr lang="nl-BE" dirty="0" smtClean="0"/>
              <a:t> leerjaar VBS </a:t>
            </a:r>
            <a:r>
              <a:rPr lang="nl-BE" dirty="0" err="1" smtClean="0"/>
              <a:t>Eernegem</a:t>
            </a:r>
            <a:r>
              <a:rPr lang="nl-BE" dirty="0" smtClean="0"/>
              <a:t> </a:t>
            </a:r>
          </a:p>
          <a:p>
            <a:r>
              <a:rPr lang="nl-BE" dirty="0" smtClean="0"/>
              <a:t>9-10-11 oktober 2019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91" y="1105438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148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Breedbeeld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Bosklassen  2019-2020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Bosklassen  2019-2020</dc:title>
  <dc:creator>Sophie</dc:creator>
  <cp:lastModifiedBy>Sophie</cp:lastModifiedBy>
  <cp:revision>1</cp:revision>
  <dcterms:created xsi:type="dcterms:W3CDTF">2019-10-09T20:27:54Z</dcterms:created>
  <dcterms:modified xsi:type="dcterms:W3CDTF">2019-10-09T20:28:32Z</dcterms:modified>
</cp:coreProperties>
</file>