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9CED-1B2C-4055-91CF-4428A21BFE37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62-9C35-461D-943F-FEEE5B604B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485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9CED-1B2C-4055-91CF-4428A21BFE37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62-9C35-461D-943F-FEEE5B604B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741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9CED-1B2C-4055-91CF-4428A21BFE37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62-9C35-461D-943F-FEEE5B604B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119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9CED-1B2C-4055-91CF-4428A21BFE37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62-9C35-461D-943F-FEEE5B604B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849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9CED-1B2C-4055-91CF-4428A21BFE37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62-9C35-461D-943F-FEEE5B604B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848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9CED-1B2C-4055-91CF-4428A21BFE37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62-9C35-461D-943F-FEEE5B604B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881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9CED-1B2C-4055-91CF-4428A21BFE37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62-9C35-461D-943F-FEEE5B604B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22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9CED-1B2C-4055-91CF-4428A21BFE37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62-9C35-461D-943F-FEEE5B604B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842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9CED-1B2C-4055-91CF-4428A21BFE37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62-9C35-461D-943F-FEEE5B604B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783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9CED-1B2C-4055-91CF-4428A21BFE37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62-9C35-461D-943F-FEEE5B604B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111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9CED-1B2C-4055-91CF-4428A21BFE37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62-9C35-461D-943F-FEEE5B604B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523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9CED-1B2C-4055-91CF-4428A21BFE37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E2262-9C35-461D-943F-FEEE5B604B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9876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Muzische: Japan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Verwerking WO-thema ‘Samenleven in verscheidenheid’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999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24_13161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24_13161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34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69213083_773548923103026_2933201052415033344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70434217_2457396321202544_1072464285977804800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09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70434521_1113095042412844_7684123081580740608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70574748_2826844864009467_6998485823981092864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84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70654738_907192792984664_7478576529593597952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70719337_728755924215527_2771052305980588032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56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70794197_488402478406763_7962885447141556224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70851600_567758613764626_4755177667446177792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18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70946015_835330580197546_3797581465756106752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71030068_1924744927629044_8773029348476190720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49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71103409_492642871575547_2949229251888414720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71141197_510297646467201_1785311235139436544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63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71575307_528939334527876_1200644136068186112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71834125_917345341954535_448386073077219328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0792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Breedbeeld</PresentationFormat>
  <Paragraphs>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Muzische: Japan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Muzische: Japan</dc:title>
  <dc:creator>Sophie</dc:creator>
  <cp:lastModifiedBy>Sophie</cp:lastModifiedBy>
  <cp:revision>1</cp:revision>
  <dcterms:created xsi:type="dcterms:W3CDTF">2019-10-08T19:09:57Z</dcterms:created>
  <dcterms:modified xsi:type="dcterms:W3CDTF">2019-10-08T19:10:07Z</dcterms:modified>
</cp:coreProperties>
</file>