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photoAlbum layout="2pic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C0222-0D96-4C89-AA7F-3B177C218D58}" type="datetimeFigureOut">
              <a:rPr lang="nl-BE" smtClean="0"/>
              <a:t>8/10/2019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D5A4B-54C9-402D-86FD-005B77E9D93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0630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C0222-0D96-4C89-AA7F-3B177C218D58}" type="datetimeFigureOut">
              <a:rPr lang="nl-BE" smtClean="0"/>
              <a:t>8/10/2019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D5A4B-54C9-402D-86FD-005B77E9D93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62645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C0222-0D96-4C89-AA7F-3B177C218D58}" type="datetimeFigureOut">
              <a:rPr lang="nl-BE" smtClean="0"/>
              <a:t>8/10/2019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D5A4B-54C9-402D-86FD-005B77E9D93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49408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C0222-0D96-4C89-AA7F-3B177C218D58}" type="datetimeFigureOut">
              <a:rPr lang="nl-BE" smtClean="0"/>
              <a:t>8/10/2019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D5A4B-54C9-402D-86FD-005B77E9D93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41452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C0222-0D96-4C89-AA7F-3B177C218D58}" type="datetimeFigureOut">
              <a:rPr lang="nl-BE" smtClean="0"/>
              <a:t>8/10/2019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D5A4B-54C9-402D-86FD-005B77E9D93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23737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C0222-0D96-4C89-AA7F-3B177C218D58}" type="datetimeFigureOut">
              <a:rPr lang="nl-BE" smtClean="0"/>
              <a:t>8/10/2019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D5A4B-54C9-402D-86FD-005B77E9D93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37443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C0222-0D96-4C89-AA7F-3B177C218D58}" type="datetimeFigureOut">
              <a:rPr lang="nl-BE" smtClean="0"/>
              <a:t>8/10/2019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D5A4B-54C9-402D-86FD-005B77E9D93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009358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C0222-0D96-4C89-AA7F-3B177C218D58}" type="datetimeFigureOut">
              <a:rPr lang="nl-BE" smtClean="0"/>
              <a:t>8/10/2019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D5A4B-54C9-402D-86FD-005B77E9D93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51886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C0222-0D96-4C89-AA7F-3B177C218D58}" type="datetimeFigureOut">
              <a:rPr lang="nl-BE" smtClean="0"/>
              <a:t>8/10/2019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D5A4B-54C9-402D-86FD-005B77E9D93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49015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C0222-0D96-4C89-AA7F-3B177C218D58}" type="datetimeFigureOut">
              <a:rPr lang="nl-BE" smtClean="0"/>
              <a:t>8/10/2019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D5A4B-54C9-402D-86FD-005B77E9D93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9434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C0222-0D96-4C89-AA7F-3B177C218D58}" type="datetimeFigureOut">
              <a:rPr lang="nl-BE" smtClean="0"/>
              <a:t>8/10/2019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D5A4B-54C9-402D-86FD-005B77E9D93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51302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67000"/>
              </a:schemeClr>
            </a:gs>
            <a:gs pos="48000">
              <a:schemeClr val="accent6">
                <a:lumMod val="97000"/>
                <a:lumOff val="3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EC0222-0D96-4C89-AA7F-3B177C218D58}" type="datetimeFigureOut">
              <a:rPr lang="nl-BE" smtClean="0"/>
              <a:t>8/10/2019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AD5A4B-54C9-402D-86FD-005B77E9D93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1266804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 smtClean="0"/>
              <a:t>Scholenveldloop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4590767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925_105356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90925_105559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316413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925_105601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90925_105603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633898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925_105606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601527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925_104303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90925_104305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017054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925_104529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90925_104722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061045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925_104919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90925_104925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719618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925_105055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6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90925_105101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262967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925_105251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6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90925_105253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0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238108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925_105255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6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90925_105257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314654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925_105300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6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90925_105325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0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580444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925_105327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6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90925_105354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0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77860539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Breedbeeld</PresentationFormat>
  <Paragraphs>1</Paragraphs>
  <Slides>12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Kantoorthema</vt:lpstr>
      <vt:lpstr>Scholenveldloop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Scholenveldloop</dc:title>
  <dc:creator>Sophie</dc:creator>
  <cp:lastModifiedBy>Sophie</cp:lastModifiedBy>
  <cp:revision>1</cp:revision>
  <dcterms:created xsi:type="dcterms:W3CDTF">2019-10-08T19:06:08Z</dcterms:created>
  <dcterms:modified xsi:type="dcterms:W3CDTF">2019-10-08T19:06:19Z</dcterms:modified>
</cp:coreProperties>
</file>