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077-F0D8-4A84-AE77-DED55010CA4B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A57E-521D-4E31-A7E1-33109CF1B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318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077-F0D8-4A84-AE77-DED55010CA4B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A57E-521D-4E31-A7E1-33109CF1B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348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077-F0D8-4A84-AE77-DED55010CA4B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A57E-521D-4E31-A7E1-33109CF1B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390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077-F0D8-4A84-AE77-DED55010CA4B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A57E-521D-4E31-A7E1-33109CF1B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943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077-F0D8-4A84-AE77-DED55010CA4B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A57E-521D-4E31-A7E1-33109CF1B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139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077-F0D8-4A84-AE77-DED55010CA4B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A57E-521D-4E31-A7E1-33109CF1B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521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077-F0D8-4A84-AE77-DED55010CA4B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A57E-521D-4E31-A7E1-33109CF1B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194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077-F0D8-4A84-AE77-DED55010CA4B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A57E-521D-4E31-A7E1-33109CF1B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267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077-F0D8-4A84-AE77-DED55010CA4B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A57E-521D-4E31-A7E1-33109CF1B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862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077-F0D8-4A84-AE77-DED55010CA4B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A57E-521D-4E31-A7E1-33109CF1B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399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2077-F0D8-4A84-AE77-DED55010CA4B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A57E-521D-4E31-A7E1-33109CF1B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778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2077-F0D8-4A84-AE77-DED55010CA4B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A57E-521D-4E31-A7E1-33109CF1B6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4575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Oliebollen Kermis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180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19_144215 (Small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19_144216 (Small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46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19_144221 (Small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19_144226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75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19_14423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19_144235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4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19_14423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19_144247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51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19_14425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19_144259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11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19_14430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919_144434 (Small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005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919_14443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9873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Breedbeeld</PresentationFormat>
  <Paragraphs>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Oliebollen Kermis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Oliebollen Kermis</dc:title>
  <dc:creator>HP</dc:creator>
  <cp:lastModifiedBy>Sophie</cp:lastModifiedBy>
  <cp:revision>1</cp:revision>
  <dcterms:created xsi:type="dcterms:W3CDTF">2019-09-23T17:14:40Z</dcterms:created>
  <dcterms:modified xsi:type="dcterms:W3CDTF">2019-09-28T09:42:50Z</dcterms:modified>
</cp:coreProperties>
</file>