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12192000" cy="6858000"/>
  <p:notesSz cx="6858000" cy="9144000"/>
  <p:photoAlbum layout="2pic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50A8-3F50-466C-A78E-D24607F6951D}" type="datetimeFigureOut">
              <a:rPr lang="nl-BE" smtClean="0"/>
              <a:t>28/09/2019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5C979-2E0D-40A1-9772-EEE01F41636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23649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50A8-3F50-466C-A78E-D24607F6951D}" type="datetimeFigureOut">
              <a:rPr lang="nl-BE" smtClean="0"/>
              <a:t>28/09/2019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5C979-2E0D-40A1-9772-EEE01F41636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67937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50A8-3F50-466C-A78E-D24607F6951D}" type="datetimeFigureOut">
              <a:rPr lang="nl-BE" smtClean="0"/>
              <a:t>28/09/2019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5C979-2E0D-40A1-9772-EEE01F41636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21125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50A8-3F50-466C-A78E-D24607F6951D}" type="datetimeFigureOut">
              <a:rPr lang="nl-BE" smtClean="0"/>
              <a:t>28/09/2019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5C979-2E0D-40A1-9772-EEE01F41636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68499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50A8-3F50-466C-A78E-D24607F6951D}" type="datetimeFigureOut">
              <a:rPr lang="nl-BE" smtClean="0"/>
              <a:t>28/09/2019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5C979-2E0D-40A1-9772-EEE01F41636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74614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50A8-3F50-466C-A78E-D24607F6951D}" type="datetimeFigureOut">
              <a:rPr lang="nl-BE" smtClean="0"/>
              <a:t>28/09/2019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5C979-2E0D-40A1-9772-EEE01F41636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2094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50A8-3F50-466C-A78E-D24607F6951D}" type="datetimeFigureOut">
              <a:rPr lang="nl-BE" smtClean="0"/>
              <a:t>28/09/2019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5C979-2E0D-40A1-9772-EEE01F41636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60732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50A8-3F50-466C-A78E-D24607F6951D}" type="datetimeFigureOut">
              <a:rPr lang="nl-BE" smtClean="0"/>
              <a:t>28/09/2019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5C979-2E0D-40A1-9772-EEE01F41636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1889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50A8-3F50-466C-A78E-D24607F6951D}" type="datetimeFigureOut">
              <a:rPr lang="nl-BE" smtClean="0"/>
              <a:t>28/09/2019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5C979-2E0D-40A1-9772-EEE01F41636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94558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50A8-3F50-466C-A78E-D24607F6951D}" type="datetimeFigureOut">
              <a:rPr lang="nl-BE" smtClean="0"/>
              <a:t>28/09/2019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5C979-2E0D-40A1-9772-EEE01F41636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5116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50A8-3F50-466C-A78E-D24607F6951D}" type="datetimeFigureOut">
              <a:rPr lang="nl-BE" smtClean="0"/>
              <a:t>28/09/2019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5C979-2E0D-40A1-9772-EEE01F41636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94072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B50A8-3F50-466C-A78E-D24607F6951D}" type="datetimeFigureOut">
              <a:rPr lang="nl-BE" smtClean="0"/>
              <a:t>28/09/2019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5C979-2E0D-40A1-9772-EEE01F41636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42976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10433538" cy="2387600"/>
          </a:xfrm>
        </p:spPr>
        <p:txBody>
          <a:bodyPr>
            <a:normAutofit fontScale="90000"/>
          </a:bodyPr>
          <a:lstStyle/>
          <a:p>
            <a:r>
              <a:rPr lang="nl-BE" dirty="0" smtClean="0">
                <a:solidFill>
                  <a:schemeClr val="accent3">
                    <a:lumMod val="75000"/>
                  </a:schemeClr>
                </a:solidFill>
              </a:rPr>
              <a:t>Peter en meter</a:t>
            </a:r>
            <a:br>
              <a:rPr lang="nl-BE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nl-BE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br>
              <a:rPr lang="nl-BE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nl-BE" dirty="0" smtClean="0">
                <a:solidFill>
                  <a:schemeClr val="accent3">
                    <a:lumMod val="75000"/>
                  </a:schemeClr>
                </a:solidFill>
              </a:rPr>
              <a:t>integratie 1</a:t>
            </a:r>
            <a:r>
              <a:rPr lang="nl-BE" baseline="30000" dirty="0" smtClean="0">
                <a:solidFill>
                  <a:schemeClr val="accent3">
                    <a:lumMod val="75000"/>
                  </a:schemeClr>
                </a:solidFill>
              </a:rPr>
              <a:t>ste</a:t>
            </a:r>
            <a:r>
              <a:rPr lang="nl-BE" dirty="0" smtClean="0">
                <a:solidFill>
                  <a:schemeClr val="accent3">
                    <a:lumMod val="75000"/>
                  </a:schemeClr>
                </a:solidFill>
              </a:rPr>
              <a:t> leerjaar – 6</a:t>
            </a:r>
            <a:r>
              <a:rPr lang="nl-BE" baseline="30000" dirty="0" smtClean="0">
                <a:solidFill>
                  <a:schemeClr val="accent3">
                    <a:lumMod val="75000"/>
                  </a:schemeClr>
                </a:solidFill>
              </a:rPr>
              <a:t>de</a:t>
            </a:r>
            <a:r>
              <a:rPr lang="nl-BE" dirty="0" smtClean="0">
                <a:solidFill>
                  <a:schemeClr val="accent3">
                    <a:lumMod val="75000"/>
                  </a:schemeClr>
                </a:solidFill>
              </a:rPr>
              <a:t> leerjaar</a:t>
            </a:r>
            <a:endParaRPr lang="nl-BE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871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905_134303 (Smal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905_134324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9111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905_134349 (Smal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905_134422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5327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905_134449 (Smal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905_134533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607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905_134549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905_134604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8608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905_134629 (Smal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905_134643 (Smal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7324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905_134653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905_134726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5547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905_134742 (Smal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905_135035 (Smal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4672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905_135041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905_135049 (Smal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9451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905_135055 (Smal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905_135135 (Smal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6518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905_135141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905_135205 (Smal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4107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905_133720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905_133722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3844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905_135208 (Smal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905_135223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8410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905_135231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905_135347 (Smal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0821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905_135350 (Smal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905_135429 (Smal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26033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905_135438 (Smal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905_135504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31131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905_135517 (Smal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905_135536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6612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905_135539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905_135541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33887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905_135544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905_135552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13047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905_135601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905_135616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35250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905_135622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905_135631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42084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905_135635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905_135659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6627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905_133755 (Smal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905_133920 (Smal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28057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905_135731 (Smal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905_135858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72054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905_135900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905_135906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31655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905_135942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905_140013 (Smal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29183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905_140022 (Smal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905_140031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15165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905_140322 (Smal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905_140328 (Smal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50207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905_140353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905_140423 (Smal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49911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905_140532 (Smal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905_140534 (Smal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89757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905_140541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905_140557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26062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905_140611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905_140632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60704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905_140708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905_140723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1374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905_133945 (Smal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905_134005 (Smal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6244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905_140739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905_140752 (Smal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01023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905_140800 (Smal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905_140802 (Smal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05193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905_140805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905_140816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83431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905_141213 (Smal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905_141218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15878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905_141220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905_141227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29119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905_142254 (Smal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905_142304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22665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905_142312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905_142316 (Smal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92000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905_142320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905_142345 (Small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72034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905_142354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5963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905_134038 (Smal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905_134043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8864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905_134057 (Small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905_134109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6901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905_134201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905_134212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8644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905_134217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905_134226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5833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0905_134237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0905_134258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1500"/>
            <a:ext cx="5638800" cy="3173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485474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</Words>
  <Application>Microsoft Office PowerPoint</Application>
  <PresentationFormat>Breedbeeld</PresentationFormat>
  <Paragraphs>1</Paragraphs>
  <Slides>48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48</vt:i4>
      </vt:variant>
    </vt:vector>
  </HeadingPairs>
  <TitlesOfParts>
    <vt:vector size="52" baseType="lpstr">
      <vt:lpstr>Arial</vt:lpstr>
      <vt:lpstr>Calibri</vt:lpstr>
      <vt:lpstr>Calibri Light</vt:lpstr>
      <vt:lpstr>Kantoorthema</vt:lpstr>
      <vt:lpstr>Peter en meter   integratie 1ste leerjaar – 6de leerjaar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Peter en meter   integratie 1ste leerjaar – 6de leerjaar</dc:title>
  <dc:creator>HP</dc:creator>
  <cp:lastModifiedBy>Sophie</cp:lastModifiedBy>
  <cp:revision>1</cp:revision>
  <dcterms:created xsi:type="dcterms:W3CDTF">2019-09-06T20:11:07Z</dcterms:created>
  <dcterms:modified xsi:type="dcterms:W3CDTF">2019-09-28T09:45:49Z</dcterms:modified>
</cp:coreProperties>
</file>