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E7D8-9669-438B-8528-EE80472E78B2}" type="datetimeFigureOut">
              <a:rPr lang="nl-BE" smtClean="0"/>
              <a:t>28/09/2019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6780-10B2-4B37-BEBE-E10A1770D0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608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E7D8-9669-438B-8528-EE80472E78B2}" type="datetimeFigureOut">
              <a:rPr lang="nl-BE" smtClean="0"/>
              <a:t>28/09/2019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6780-10B2-4B37-BEBE-E10A1770D0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61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E7D8-9669-438B-8528-EE80472E78B2}" type="datetimeFigureOut">
              <a:rPr lang="nl-BE" smtClean="0"/>
              <a:t>28/09/2019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6780-10B2-4B37-BEBE-E10A1770D0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875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E7D8-9669-438B-8528-EE80472E78B2}" type="datetimeFigureOut">
              <a:rPr lang="nl-BE" smtClean="0"/>
              <a:t>28/09/2019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6780-10B2-4B37-BEBE-E10A1770D0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616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E7D8-9669-438B-8528-EE80472E78B2}" type="datetimeFigureOut">
              <a:rPr lang="nl-BE" smtClean="0"/>
              <a:t>28/09/2019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6780-10B2-4B37-BEBE-E10A1770D0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755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E7D8-9669-438B-8528-EE80472E78B2}" type="datetimeFigureOut">
              <a:rPr lang="nl-BE" smtClean="0"/>
              <a:t>28/09/2019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6780-10B2-4B37-BEBE-E10A1770D0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561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E7D8-9669-438B-8528-EE80472E78B2}" type="datetimeFigureOut">
              <a:rPr lang="nl-BE" smtClean="0"/>
              <a:t>28/09/2019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6780-10B2-4B37-BEBE-E10A1770D0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92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E7D8-9669-438B-8528-EE80472E78B2}" type="datetimeFigureOut">
              <a:rPr lang="nl-BE" smtClean="0"/>
              <a:t>28/09/2019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6780-10B2-4B37-BEBE-E10A1770D0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771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E7D8-9669-438B-8528-EE80472E78B2}" type="datetimeFigureOut">
              <a:rPr lang="nl-BE" smtClean="0"/>
              <a:t>28/09/2019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6780-10B2-4B37-BEBE-E10A1770D0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626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E7D8-9669-438B-8528-EE80472E78B2}" type="datetimeFigureOut">
              <a:rPr lang="nl-BE" smtClean="0"/>
              <a:t>28/09/2019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6780-10B2-4B37-BEBE-E10A1770D0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875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E7D8-9669-438B-8528-EE80472E78B2}" type="datetimeFigureOut">
              <a:rPr lang="nl-BE" smtClean="0"/>
              <a:t>28/09/2019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6780-10B2-4B37-BEBE-E10A1770D0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99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4E7D8-9669-438B-8528-EE80472E78B2}" type="datetimeFigureOut">
              <a:rPr lang="nl-BE" smtClean="0"/>
              <a:t>28/09/2019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6780-10B2-4B37-BEBE-E10A1770D0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5544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6517" y="1037957"/>
            <a:ext cx="9898966" cy="2387600"/>
          </a:xfrm>
        </p:spPr>
        <p:txBody>
          <a:bodyPr/>
          <a:lstStyle/>
          <a:p>
            <a:r>
              <a:rPr lang="nl-BE" dirty="0" smtClean="0">
                <a:solidFill>
                  <a:schemeClr val="accent4">
                    <a:lumMod val="50000"/>
                  </a:schemeClr>
                </a:solidFill>
              </a:rPr>
              <a:t>Opener schooljaar 2019-2020</a:t>
            </a:r>
            <a:endParaRPr lang="nl-BE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40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902_15295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25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902_15155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902_151615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7137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902_15162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902_151631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7008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902_15163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902_151643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2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902_15164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902_152912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5432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902_15292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902_152933 (Small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8445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902_152933(0) (Small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902_152935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8053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902_15293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902_152941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0591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902_15294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902_152952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061035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Breedbeeld</PresentationFormat>
  <Paragraphs>1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Opener schooljaar 2019-2020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Opener schooljaar 2019-2020</dc:title>
  <dc:creator>HP</dc:creator>
  <cp:lastModifiedBy>Sophie</cp:lastModifiedBy>
  <cp:revision>1</cp:revision>
  <dcterms:created xsi:type="dcterms:W3CDTF">2019-09-06T20:14:19Z</dcterms:created>
  <dcterms:modified xsi:type="dcterms:W3CDTF">2019-09-28T09:44:01Z</dcterms:modified>
</cp:coreProperties>
</file>