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D8CC-020F-45A8-B486-3633DA476667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E710-7EAB-4A39-8096-3B061FA693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335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D8CC-020F-45A8-B486-3633DA476667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E710-7EAB-4A39-8096-3B061FA693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104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D8CC-020F-45A8-B486-3633DA476667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E710-7EAB-4A39-8096-3B061FA693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011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D8CC-020F-45A8-B486-3633DA476667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E710-7EAB-4A39-8096-3B061FA693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552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D8CC-020F-45A8-B486-3633DA476667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E710-7EAB-4A39-8096-3B061FA693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701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D8CC-020F-45A8-B486-3633DA476667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E710-7EAB-4A39-8096-3B061FA693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261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D8CC-020F-45A8-B486-3633DA476667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E710-7EAB-4A39-8096-3B061FA693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8366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D8CC-020F-45A8-B486-3633DA476667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E710-7EAB-4A39-8096-3B061FA693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969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D8CC-020F-45A8-B486-3633DA476667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E710-7EAB-4A39-8096-3B061FA693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510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D8CC-020F-45A8-B486-3633DA476667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E710-7EAB-4A39-8096-3B061FA693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675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7D8CC-020F-45A8-B486-3633DA476667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E710-7EAB-4A39-8096-3B061FA693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864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D8CC-020F-45A8-B486-3633DA476667}" type="datetimeFigureOut">
              <a:rPr lang="nl-BE" smtClean="0"/>
              <a:t>28/09/2019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0E710-7EAB-4A39-8096-3B061FA693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0025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Afscheidsviering 2019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805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628_095700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628_095703 (Small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97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628_101059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628_10110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65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628_10110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628_101119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1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628_101137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628_101147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34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628_10123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628_10123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71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628_10124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628_101252 (Small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3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628_101254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0628_101258 (Small)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3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502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0628_101300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900" y="1841500"/>
            <a:ext cx="5638800" cy="3173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2805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Breedbeeld</PresentationFormat>
  <Paragraphs>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Afscheidsviering 2019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Afscheidsviering 2019</dc:title>
  <dc:creator>HP</dc:creator>
  <cp:lastModifiedBy>Sophie</cp:lastModifiedBy>
  <cp:revision>1</cp:revision>
  <dcterms:created xsi:type="dcterms:W3CDTF">2019-09-06T20:22:13Z</dcterms:created>
  <dcterms:modified xsi:type="dcterms:W3CDTF">2019-09-28T09:37:23Z</dcterms:modified>
</cp:coreProperties>
</file>