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4196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435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117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1160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152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990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599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913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4511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769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821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E2F79-BC3D-4B6F-A078-BBFB8FE8D8A5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9730E-9622-472D-BB85-436DE4D4F6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954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4">
                    <a:lumMod val="75000"/>
                  </a:schemeClr>
                </a:solidFill>
              </a:rPr>
              <a:t>Rock </a:t>
            </a:r>
            <a:r>
              <a:rPr lang="nl-BE" dirty="0" err="1" smtClean="0">
                <a:solidFill>
                  <a:schemeClr val="accent4">
                    <a:lumMod val="75000"/>
                  </a:schemeClr>
                </a:solidFill>
              </a:rPr>
              <a:t>Eernegem</a:t>
            </a:r>
            <a:r>
              <a:rPr lang="nl-BE" dirty="0" smtClean="0">
                <a:solidFill>
                  <a:schemeClr val="accent4">
                    <a:lumMod val="75000"/>
                  </a:schemeClr>
                </a:solidFill>
              </a:rPr>
              <a:t> 2019</a:t>
            </a:r>
            <a:endParaRPr lang="nl-BE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8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005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0051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03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005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63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8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6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65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388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65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70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904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71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75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4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81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82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61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82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83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791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85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90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321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916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921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914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92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93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58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09445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0945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587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93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93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532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93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194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729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195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01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266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03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055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45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058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103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467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105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109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680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115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12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556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20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21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674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2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22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790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22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22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30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09484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09554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464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23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24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876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25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30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49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354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42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042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42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43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702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53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54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333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5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55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08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55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558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40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600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602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829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6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61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381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62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742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50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09555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09560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625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7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753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763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80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80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539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81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81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461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8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82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082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821(0)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82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095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82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83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565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83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84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833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85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92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52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92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1293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991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1295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55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09560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095915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095945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00012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18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00058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0030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4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003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0032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84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627_10041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627_10050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29825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Breedbeeld</PresentationFormat>
  <Paragraphs>1</Paragraphs>
  <Slides>49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Kantoorthema</vt:lpstr>
      <vt:lpstr>Rock Eernegem 2019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Eernegem 2019</dc:title>
  <dc:creator>HP</dc:creator>
  <cp:lastModifiedBy>Sophie</cp:lastModifiedBy>
  <cp:revision>1</cp:revision>
  <dcterms:created xsi:type="dcterms:W3CDTF">2019-09-06T20:18:28Z</dcterms:created>
  <dcterms:modified xsi:type="dcterms:W3CDTF">2019-09-28T09:36:24Z</dcterms:modified>
</cp:coreProperties>
</file>