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5" r:id="rId64"/>
    <p:sldId id="326" r:id="rId65"/>
    <p:sldId id="327" r:id="rId66"/>
    <p:sldId id="328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40" r:id="rId77"/>
    <p:sldId id="342" r:id="rId78"/>
    <p:sldId id="344" r:id="rId79"/>
    <p:sldId id="346" r:id="rId80"/>
    <p:sldId id="348" r:id="rId81"/>
    <p:sldId id="350" r:id="rId82"/>
    <p:sldId id="352" r:id="rId83"/>
    <p:sldId id="353" r:id="rId84"/>
    <p:sldId id="354" r:id="rId85"/>
    <p:sldId id="355" r:id="rId86"/>
    <p:sldId id="357" r:id="rId87"/>
    <p:sldId id="360" r:id="rId88"/>
    <p:sldId id="361" r:id="rId89"/>
    <p:sldId id="362" r:id="rId90"/>
    <p:sldId id="363" r:id="rId91"/>
    <p:sldId id="364" r:id="rId92"/>
    <p:sldId id="365" r:id="rId93"/>
    <p:sldId id="366" r:id="rId94"/>
    <p:sldId id="367" r:id="rId95"/>
    <p:sldId id="368" r:id="rId96"/>
  </p:sldIdLst>
  <p:sldSz cx="9144000" cy="6858000" type="screen4x3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453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545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132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957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015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734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877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650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116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658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601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61E47-2512-487C-B11C-6A20E6E6DDEC}" type="datetimeFigureOut">
              <a:rPr lang="nl-BE" smtClean="0"/>
              <a:t>16/05/2019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508D7-BAE4-40C4-8102-778A9A8B7B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555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7772400" cy="1470025"/>
          </a:xfrm>
        </p:spPr>
        <p:txBody>
          <a:bodyPr/>
          <a:lstStyle/>
          <a:p>
            <a:r>
              <a:rPr lang="nl-BE" dirty="0" smtClean="0"/>
              <a:t>Sportdag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364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43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75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52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53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52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67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55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264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61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013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64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77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70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019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71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99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74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711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75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91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09450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723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75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088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81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852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81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303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84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187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104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4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112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78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113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774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123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095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0150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1729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739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10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742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24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14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09490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09445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41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406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55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495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55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088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60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19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851 (Small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1" r="16796"/>
          <a:stretch/>
        </p:blipFill>
        <p:spPr>
          <a:xfrm>
            <a:off x="3851920" y="980728"/>
            <a:ext cx="4776186" cy="514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0275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956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91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012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91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938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92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597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92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50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92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04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09554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028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92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248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295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987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582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348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070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375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071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144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071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747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105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3508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105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779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105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747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230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14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09555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357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230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464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230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239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231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319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232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148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253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1235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1448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433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7245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442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7793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442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9016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443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4203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02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57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09555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957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02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59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02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48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03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1503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22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109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04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9220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04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4303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04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4759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05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1503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136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14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5497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1514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1510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4433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2401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018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13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1042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2401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9632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2511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9083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2512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1069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2514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7207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2520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680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000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3001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1637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001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3001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37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3357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002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3004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0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000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004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3014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04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471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015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10605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3020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31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11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14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09490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29345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8116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020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3021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4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79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024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93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3034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4395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261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1411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261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1208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3273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9372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074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3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4075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7139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075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516_14081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2077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093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1048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094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2016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101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831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0042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3213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101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3464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130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9176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284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945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284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6481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294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9470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516_14294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0356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</Words>
  <Application>Microsoft Office PowerPoint</Application>
  <PresentationFormat>Diavoorstelling (4:3)</PresentationFormat>
  <Paragraphs>1</Paragraphs>
  <Slides>95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95</vt:i4>
      </vt:variant>
    </vt:vector>
  </HeadingPairs>
  <TitlesOfParts>
    <vt:vector size="96" baseType="lpstr">
      <vt:lpstr>Kantoorthema</vt:lpstr>
      <vt:lpstr>Sportdag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Sportdag</dc:title>
  <dc:creator>Klas</dc:creator>
  <cp:lastModifiedBy>Klas</cp:lastModifiedBy>
  <cp:revision>1</cp:revision>
  <dcterms:created xsi:type="dcterms:W3CDTF">2019-05-16T17:40:50Z</dcterms:created>
  <dcterms:modified xsi:type="dcterms:W3CDTF">2019-05-16T17:48:32Z</dcterms:modified>
</cp:coreProperties>
</file>