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25E-BA42-4C12-9B9E-8C0F056C444F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460B-B248-4DAA-B905-CA52543987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737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25E-BA42-4C12-9B9E-8C0F056C444F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460B-B248-4DAA-B905-CA52543987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096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25E-BA42-4C12-9B9E-8C0F056C444F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460B-B248-4DAA-B905-CA52543987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659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25E-BA42-4C12-9B9E-8C0F056C444F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460B-B248-4DAA-B905-CA52543987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807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25E-BA42-4C12-9B9E-8C0F056C444F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460B-B248-4DAA-B905-CA52543987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923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25E-BA42-4C12-9B9E-8C0F056C444F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460B-B248-4DAA-B905-CA52543987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842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25E-BA42-4C12-9B9E-8C0F056C444F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460B-B248-4DAA-B905-CA52543987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07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25E-BA42-4C12-9B9E-8C0F056C444F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460B-B248-4DAA-B905-CA52543987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9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25E-BA42-4C12-9B9E-8C0F056C444F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460B-B248-4DAA-B905-CA52543987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948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25E-BA42-4C12-9B9E-8C0F056C444F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460B-B248-4DAA-B905-CA52543987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25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025E-BA42-4C12-9B9E-8C0F056C444F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460B-B248-4DAA-B905-CA52543987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62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025E-BA42-4C12-9B9E-8C0F056C444F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460B-B248-4DAA-B905-CA52543987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69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4509120"/>
            <a:ext cx="7772400" cy="1470025"/>
          </a:xfrm>
        </p:spPr>
        <p:txBody>
          <a:bodyPr/>
          <a:lstStyle/>
          <a:p>
            <a:r>
              <a:rPr lang="nl-BE" dirty="0" smtClean="0"/>
              <a:t>Werken met chocolade</a:t>
            </a:r>
            <a:br>
              <a:rPr lang="nl-BE" dirty="0" smtClean="0"/>
            </a:br>
            <a:r>
              <a:rPr lang="nl-BE" dirty="0" smtClean="0"/>
              <a:t>en vooral proeven…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27080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094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672408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405_101022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4569972" cy="6093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029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102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11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103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049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105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192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125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516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130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34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130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141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130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865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131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010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132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18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082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132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24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132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889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142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909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143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043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143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026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162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511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274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373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275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97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280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87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281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9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091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761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282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153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282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094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283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00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284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746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285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556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285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535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290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266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291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969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291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201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295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65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091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183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295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728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300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52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301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2486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301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6417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304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073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311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965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313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841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321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74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332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368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332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26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092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1123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344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5853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345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4580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350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0618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31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1387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32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1610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34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5542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35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5451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35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5866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52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1768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52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62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092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8924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52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5978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63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8568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65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4652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65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5654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72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7708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72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4882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72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5044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84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5890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85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8734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90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26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092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3441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92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8190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93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0822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93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2075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94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7717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494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106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502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7886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502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2982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554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865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1002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356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1002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12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093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0140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1005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8918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1060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4121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1061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0645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1064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1567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1071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1269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1071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4557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1073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3375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1074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2909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1075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8073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1080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59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0093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1786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1080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30736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386463_2083787101913044_5953456822722494464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8919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439060_1068758156629565_3634340165540904960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1822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452029_307767729914646_8896767107165847552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47481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508785_311423116209454_2921193169963974656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5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9811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618813_2374323552840403_2683237439006310400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6165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622546_287792868800359_6567645572776329216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5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7060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775675_804540336579357_2594205674653089792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6125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917776_376479709622011_5699154995992068096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734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Diavoorstelling (4:3)</PresentationFormat>
  <Paragraphs>1</Paragraphs>
  <Slides>98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98</vt:i4>
      </vt:variant>
    </vt:vector>
  </HeadingPairs>
  <TitlesOfParts>
    <vt:vector size="99" baseType="lpstr">
      <vt:lpstr>Kantoorthema</vt:lpstr>
      <vt:lpstr>Werken met chocolade en vooral proeven…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Werken met chocolade en vooral proeven…</dc:title>
  <dc:creator>Klas</dc:creator>
  <cp:lastModifiedBy>Klas</cp:lastModifiedBy>
  <cp:revision>1</cp:revision>
  <dcterms:created xsi:type="dcterms:W3CDTF">2019-05-14T20:09:45Z</dcterms:created>
  <dcterms:modified xsi:type="dcterms:W3CDTF">2019-05-14T20:11:03Z</dcterms:modified>
</cp:coreProperties>
</file>