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771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541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608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79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884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0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611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744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121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151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55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440F-A4E7-442F-97F6-BCF917FC4E7D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9630-DFE6-4B69-8D31-2D83CB137F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41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Brood bakken </a:t>
            </a:r>
            <a:br>
              <a:rPr lang="nl-BE" dirty="0" smtClean="0"/>
            </a:br>
            <a:r>
              <a:rPr lang="nl-BE" dirty="0" smtClean="0"/>
              <a:t>in het </a:t>
            </a:r>
            <a:br>
              <a:rPr lang="nl-BE" dirty="0" smtClean="0"/>
            </a:br>
            <a:r>
              <a:rPr lang="nl-BE" dirty="0" smtClean="0"/>
              <a:t>bakkerijmuseum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524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237474_442052096602408_5714336760490622976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32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264356_337549900443853_4290631264521682944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82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315713_662305380890110_5065620832768753664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11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328742_2250864421908172_1567569634616410112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45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377172_1986231441681193_4356516509518921728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67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400382_434940273929689_6983536271184363520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09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454553_316448989068091_2309106260940685312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882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456112_565696337252864_3087908883973275648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194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490401_280031076245768_3543555341566345216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525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548129_419025732232647_2597423721849290752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79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3350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53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573512_342736146352485_5557283309853081600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72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593686_353583081925397_4738152460034506752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07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718513_424423638103306_5539425265333043200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560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770418_365567990835073_4931306476594528256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677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883522_469644430440095_2098231991001415680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569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885226_374654706717115_8600712361457745920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795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917914_886247551706755_870792365722304512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170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7010175_660463894388803_1966270001300111360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5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77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335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13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3350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14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3351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56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405_133515(0)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31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196552_2428554940496053_2723642343843430400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33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214366_388663858383649_1308608442679689216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26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6222477_2420312581525573_8012462834459869184_n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" y="0"/>
            <a:ext cx="51355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56232325_278777186376890_5129335740597010432_n (Small)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06" r="39022"/>
          <a:stretch/>
        </p:blipFill>
        <p:spPr>
          <a:xfrm>
            <a:off x="2902998" y="0"/>
            <a:ext cx="423599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9943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Diavoorstelling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Kantoorthema</vt:lpstr>
      <vt:lpstr>Brood bakken  in het  bakkerijmuseum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Brood bakken  in het  bakkerijmuseum</dc:title>
  <dc:creator>Klas</dc:creator>
  <cp:lastModifiedBy>Klas</cp:lastModifiedBy>
  <cp:revision>1</cp:revision>
  <dcterms:created xsi:type="dcterms:W3CDTF">2019-05-14T20:05:17Z</dcterms:created>
  <dcterms:modified xsi:type="dcterms:W3CDTF">2019-05-14T20:06:44Z</dcterms:modified>
</cp:coreProperties>
</file>