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photoAlbum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7ECA-C706-46E0-8BA6-6E4F7DD6573E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F3E9-779F-4D2D-9884-C8D97E6F129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80760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7ECA-C706-46E0-8BA6-6E4F7DD6573E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F3E9-779F-4D2D-9884-C8D97E6F129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0351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7ECA-C706-46E0-8BA6-6E4F7DD6573E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F3E9-779F-4D2D-9884-C8D97E6F129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133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7ECA-C706-46E0-8BA6-6E4F7DD6573E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F3E9-779F-4D2D-9884-C8D97E6F129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11712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7ECA-C706-46E0-8BA6-6E4F7DD6573E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F3E9-779F-4D2D-9884-C8D97E6F129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38501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7ECA-C706-46E0-8BA6-6E4F7DD6573E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F3E9-779F-4D2D-9884-C8D97E6F129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528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7ECA-C706-46E0-8BA6-6E4F7DD6573E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F3E9-779F-4D2D-9884-C8D97E6F129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475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7ECA-C706-46E0-8BA6-6E4F7DD6573E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F3E9-779F-4D2D-9884-C8D97E6F129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1949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7ECA-C706-46E0-8BA6-6E4F7DD6573E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F3E9-779F-4D2D-9884-C8D97E6F129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11822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7ECA-C706-46E0-8BA6-6E4F7DD6573E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F3E9-779F-4D2D-9884-C8D97E6F129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55036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7ECA-C706-46E0-8BA6-6E4F7DD6573E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F3E9-779F-4D2D-9884-C8D97E6F129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625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97ECA-C706-46E0-8BA6-6E4F7DD6573E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F3E9-779F-4D2D-9884-C8D97E6F129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8487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100-dagen </a:t>
            </a:r>
            <a:br>
              <a:rPr lang="nl-BE" dirty="0" smtClean="0"/>
            </a:br>
            <a:r>
              <a:rPr lang="nl-BE" dirty="0" smtClean="0"/>
              <a:t>Bakkerijmuseum Veurne</a:t>
            </a:r>
            <a:br>
              <a:rPr lang="nl-BE" dirty="0" smtClean="0"/>
            </a:br>
            <a:r>
              <a:rPr lang="nl-BE" dirty="0" smtClean="0"/>
              <a:t>lekker ontspannen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10809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21847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3416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21848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8981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21853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6277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21902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8425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21911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5749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21936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8549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22007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9472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22009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6404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22016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2848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22018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1155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21807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2256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22020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2774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22022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2503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22028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3416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55897034_339830309976042_7877163930047479808_n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91154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9541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56558698_352074288758715_5344141164037537792_n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91154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0110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21809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4263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21813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5433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21820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7317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21825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0704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21832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9810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21838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7968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21840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449249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Diavoorstelling (4:3)</PresentationFormat>
  <Paragraphs>1</Paragraphs>
  <Slides>24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5" baseType="lpstr">
      <vt:lpstr>Kantoorthema</vt:lpstr>
      <vt:lpstr>100-dagen  Bakkerijmuseum Veurne lekker ontspannen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100-dagen  Bakkerijmuseum Veurne lekker ontspannen </dc:title>
  <dc:creator>Klas</dc:creator>
  <cp:lastModifiedBy>Klas</cp:lastModifiedBy>
  <cp:revision>1</cp:revision>
  <dcterms:created xsi:type="dcterms:W3CDTF">2019-05-14T20:01:42Z</dcterms:created>
  <dcterms:modified xsi:type="dcterms:W3CDTF">2019-05-14T20:02:29Z</dcterms:modified>
</cp:coreProperties>
</file>