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photoAlbum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B7052-F591-424B-85EA-AD529F6D7331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06B0-B0A6-43B3-8119-A0762AE1581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1211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B7052-F591-424B-85EA-AD529F6D7331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06B0-B0A6-43B3-8119-A0762AE1581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9608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B7052-F591-424B-85EA-AD529F6D7331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06B0-B0A6-43B3-8119-A0762AE1581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82655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B7052-F591-424B-85EA-AD529F6D7331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06B0-B0A6-43B3-8119-A0762AE1581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293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B7052-F591-424B-85EA-AD529F6D7331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06B0-B0A6-43B3-8119-A0762AE1581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908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B7052-F591-424B-85EA-AD529F6D7331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06B0-B0A6-43B3-8119-A0762AE1581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319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B7052-F591-424B-85EA-AD529F6D7331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06B0-B0A6-43B3-8119-A0762AE1581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12163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B7052-F591-424B-85EA-AD529F6D7331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06B0-B0A6-43B3-8119-A0762AE1581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648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B7052-F591-424B-85EA-AD529F6D7331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06B0-B0A6-43B3-8119-A0762AE1581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92980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B7052-F591-424B-85EA-AD529F6D7331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06B0-B0A6-43B3-8119-A0762AE1581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6286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B7052-F591-424B-85EA-AD529F6D7331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06B0-B0A6-43B3-8119-A0762AE1581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11634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B7052-F591-424B-85EA-AD529F6D7331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D06B0-B0A6-43B3-8119-A0762AE1581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8357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47664" y="116632"/>
            <a:ext cx="7772400" cy="1470025"/>
          </a:xfrm>
        </p:spPr>
        <p:txBody>
          <a:bodyPr/>
          <a:lstStyle/>
          <a:p>
            <a:r>
              <a:rPr lang="nl-BE" dirty="0" smtClean="0"/>
              <a:t>Bakkerijmuseum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38465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56219849_864518677228506_434161132802932736_n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91154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2021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56371133_589720918197094_4627457022374182912_n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425" y="0"/>
            <a:ext cx="51355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0918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56374440_585468245262878_4174751311708815360_n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91154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5264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56604995_2231914010361302_7217317418484367360_n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91154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251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50127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224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52411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6157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52801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9387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52810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8013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52811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2246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52819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5520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52831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557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53251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58025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Diavoorstelling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Kantoorthema</vt:lpstr>
      <vt:lpstr>Bakkerijmuseum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Bakkerijmuseum</dc:title>
  <dc:creator>Klas</dc:creator>
  <cp:lastModifiedBy>Klas</cp:lastModifiedBy>
  <cp:revision>1</cp:revision>
  <dcterms:created xsi:type="dcterms:W3CDTF">2019-05-14T19:58:16Z</dcterms:created>
  <dcterms:modified xsi:type="dcterms:W3CDTF">2019-05-14T19:59:06Z</dcterms:modified>
</cp:coreProperties>
</file>