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9" r:id="rId19"/>
    <p:sldId id="280" r:id="rId20"/>
    <p:sldId id="282" r:id="rId21"/>
    <p:sldId id="285" r:id="rId22"/>
    <p:sldId id="286" r:id="rId23"/>
    <p:sldId id="288" r:id="rId24"/>
    <p:sldId id="290" r:id="rId25"/>
    <p:sldId id="291" r:id="rId26"/>
    <p:sldId id="292" r:id="rId27"/>
    <p:sldId id="294" r:id="rId28"/>
    <p:sldId id="295" r:id="rId29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852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270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691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85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353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344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400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437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12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817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13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886A-9404-4B87-BC6E-672D7E1672B7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8F25-509E-4A2D-B8FF-928088D54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123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0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51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31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52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97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57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88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57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91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002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03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0030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0030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11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007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6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031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47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0333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81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0073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181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03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417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6_14172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4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27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08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09273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29345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91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431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6_14314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30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4315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50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432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6_14370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1231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650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4370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6_14370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848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440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68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443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6_14523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33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4432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60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3183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68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3183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75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33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38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35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09335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43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38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9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390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09411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5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05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432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22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433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69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09514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051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Diavoorstelling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Klas</dc:creator>
  <cp:lastModifiedBy>Klas</cp:lastModifiedBy>
  <cp:revision>1</cp:revision>
  <dcterms:created xsi:type="dcterms:W3CDTF">2019-05-14T19:37:57Z</dcterms:created>
  <dcterms:modified xsi:type="dcterms:W3CDTF">2019-05-14T19:41:09Z</dcterms:modified>
</cp:coreProperties>
</file>