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8" r:id="rId36"/>
    <p:sldId id="299" r:id="rId37"/>
    <p:sldId id="300" r:id="rId38"/>
    <p:sldId id="302" r:id="rId39"/>
    <p:sldId id="303" r:id="rId40"/>
    <p:sldId id="304" r:id="rId41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309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402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00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065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200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416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340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049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51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770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092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2E2A-6819-4761-B853-8E8B58EBD782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88AE-4454-4993-A8AC-CAA71E1175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34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nl-BE" dirty="0" err="1" smtClean="0"/>
              <a:t>Verkeersdag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509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3173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19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317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97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317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10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3180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01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344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55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344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025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3443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17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3450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89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3482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035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4020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3172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38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2494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45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402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09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4182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130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4183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148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4184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81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450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743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4510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557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451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973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00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528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004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08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011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44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2494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77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012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769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013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781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131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662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29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4504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294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5294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196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295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608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302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5295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768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304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5304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464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305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139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878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531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73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2543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9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2544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54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958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6_1122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99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254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2552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63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2555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3561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2563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3561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80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2571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50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2582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425_12591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89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25_13170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927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Diavoorstelling (4:3)</PresentationFormat>
  <Paragraphs>1</Paragraphs>
  <Slides>40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Kantoorthema</vt:lpstr>
      <vt:lpstr>Verkeersdag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Verkeersdag</dc:title>
  <dc:creator>Klas</dc:creator>
  <cp:lastModifiedBy>Klas</cp:lastModifiedBy>
  <cp:revision>1</cp:revision>
  <dcterms:created xsi:type="dcterms:W3CDTF">2019-05-14T19:28:12Z</dcterms:created>
  <dcterms:modified xsi:type="dcterms:W3CDTF">2019-05-14T19:31:17Z</dcterms:modified>
</cp:coreProperties>
</file>