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9" r:id="rId12"/>
    <p:sldId id="271" r:id="rId13"/>
    <p:sldId id="273" r:id="rId14"/>
    <p:sldId id="275" r:id="rId15"/>
    <p:sldId id="277" r:id="rId16"/>
    <p:sldId id="279" r:id="rId17"/>
    <p:sldId id="281" r:id="rId18"/>
    <p:sldId id="283" r:id="rId19"/>
    <p:sldId id="285" r:id="rId20"/>
    <p:sldId id="287" r:id="rId21"/>
    <p:sldId id="289" r:id="rId22"/>
    <p:sldId id="291" r:id="rId23"/>
    <p:sldId id="293" r:id="rId24"/>
  </p:sldIdLst>
  <p:sldSz cx="9144000" cy="6858000" type="screen4x3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4DF7-F2EE-47AA-A7F3-48D664C81295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B972-1BFA-4719-BBB0-D228B2766A3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627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4DF7-F2EE-47AA-A7F3-48D664C81295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B972-1BFA-4719-BBB0-D228B2766A3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1284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4DF7-F2EE-47AA-A7F3-48D664C81295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B972-1BFA-4719-BBB0-D228B2766A3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941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4DF7-F2EE-47AA-A7F3-48D664C81295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B972-1BFA-4719-BBB0-D228B2766A3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649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4DF7-F2EE-47AA-A7F3-48D664C81295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B972-1BFA-4719-BBB0-D228B2766A3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00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4DF7-F2EE-47AA-A7F3-48D664C81295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B972-1BFA-4719-BBB0-D228B2766A3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789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4DF7-F2EE-47AA-A7F3-48D664C81295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B972-1BFA-4719-BBB0-D228B2766A3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38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4DF7-F2EE-47AA-A7F3-48D664C81295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B972-1BFA-4719-BBB0-D228B2766A3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232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4DF7-F2EE-47AA-A7F3-48D664C81295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B972-1BFA-4719-BBB0-D228B2766A3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0028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4DF7-F2EE-47AA-A7F3-48D664C81295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B972-1BFA-4719-BBB0-D228B2766A3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981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4DF7-F2EE-47AA-A7F3-48D664C81295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B972-1BFA-4719-BBB0-D228B2766A3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3208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94DF7-F2EE-47AA-A7F3-48D664C81295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4B972-1BFA-4719-BBB0-D228B2766A3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367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908720" y="116632"/>
            <a:ext cx="7772400" cy="1470025"/>
          </a:xfrm>
        </p:spPr>
        <p:txBody>
          <a:bodyPr/>
          <a:lstStyle/>
          <a:p>
            <a:r>
              <a:rPr lang="nl-BE" b="1" dirty="0" smtClean="0">
                <a:solidFill>
                  <a:schemeClr val="accent6">
                    <a:lumMod val="50000"/>
                  </a:schemeClr>
                </a:solidFill>
              </a:rPr>
              <a:t>Schoolfeest</a:t>
            </a:r>
            <a:endParaRPr lang="nl-BE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63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502_14034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502_140355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896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502_14044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502_140529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179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943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502_14054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502_140623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7659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502_14064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502_140649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-21452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4460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502_14072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16518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502_140735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-16518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0134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502_14074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502_140820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3401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502_14085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502_140903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06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422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502_14094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502_141013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112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502_141039(0)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502_141056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-20471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010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502_14110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502_141121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7397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9_14142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2773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502_14113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502_141155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6595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502_14130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502_141317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-30333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5351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502_14141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31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502_141418(0)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31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6680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502_14142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502_141500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41" y="-4685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80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9_141443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3043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9_14145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340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9_14153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6120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9_14161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9025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9_14180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5624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502_14030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502_140311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370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502_14032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6656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502_140331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9368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801514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Diavoorstelling (4:3)</PresentationFormat>
  <Paragraphs>1</Paragraphs>
  <Slides>23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Kantoorthema</vt:lpstr>
      <vt:lpstr>Schoolfeest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Schoolfeest</dc:title>
  <dc:creator>Klas</dc:creator>
  <cp:lastModifiedBy>Klas</cp:lastModifiedBy>
  <cp:revision>1</cp:revision>
  <dcterms:created xsi:type="dcterms:W3CDTF">2019-05-14T19:18:08Z</dcterms:created>
  <dcterms:modified xsi:type="dcterms:W3CDTF">2019-05-14T19:22:40Z</dcterms:modified>
</cp:coreProperties>
</file>