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F42-6252-40E8-A8DB-88029E6EEE8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4EE-34FD-4543-BF92-E68FC71DEA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652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F42-6252-40E8-A8DB-88029E6EEE8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4EE-34FD-4543-BF92-E68FC71DEA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696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F42-6252-40E8-A8DB-88029E6EEE8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4EE-34FD-4543-BF92-E68FC71DEA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765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F42-6252-40E8-A8DB-88029E6EEE8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4EE-34FD-4543-BF92-E68FC71DEA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528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F42-6252-40E8-A8DB-88029E6EEE8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4EE-34FD-4543-BF92-E68FC71DEA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54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F42-6252-40E8-A8DB-88029E6EEE8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4EE-34FD-4543-BF92-E68FC71DEA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94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F42-6252-40E8-A8DB-88029E6EEE8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4EE-34FD-4543-BF92-E68FC71DEA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358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F42-6252-40E8-A8DB-88029E6EEE8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4EE-34FD-4543-BF92-E68FC71DEA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762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F42-6252-40E8-A8DB-88029E6EEE8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4EE-34FD-4543-BF92-E68FC71DEA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743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F42-6252-40E8-A8DB-88029E6EEE8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4EE-34FD-4543-BF92-E68FC71DEA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697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F42-6252-40E8-A8DB-88029E6EEE8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4EE-34FD-4543-BF92-E68FC71DEA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156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BAF42-6252-40E8-A8DB-88029E6EEE8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D4EE-34FD-4543-BF92-E68FC71DEA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35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908720" y="5407956"/>
            <a:ext cx="7772400" cy="1470025"/>
          </a:xfrm>
        </p:spPr>
        <p:txBody>
          <a:bodyPr/>
          <a:lstStyle/>
          <a:p>
            <a:r>
              <a:rPr lang="nl-BE" dirty="0" err="1" smtClean="0"/>
              <a:t>Titanickrant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4023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095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3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100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03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10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08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102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462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11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39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113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1591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313_09091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11591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71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4_09554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47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09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33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091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39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091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07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092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72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092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59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093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57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094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58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13_09094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568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Diavoorstelling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Titanickrant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Titanickrant</dc:title>
  <dc:creator>Klas</dc:creator>
  <cp:lastModifiedBy>Klas</cp:lastModifiedBy>
  <cp:revision>1</cp:revision>
  <dcterms:created xsi:type="dcterms:W3CDTF">2019-05-14T19:05:21Z</dcterms:created>
  <dcterms:modified xsi:type="dcterms:W3CDTF">2019-05-14T19:10:16Z</dcterms:modified>
</cp:coreProperties>
</file>