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2" r:id="rId46"/>
    <p:sldId id="304" r:id="rId47"/>
    <p:sldId id="305" r:id="rId48"/>
    <p:sldId id="307" r:id="rId49"/>
    <p:sldId id="308" r:id="rId50"/>
    <p:sldId id="309" r:id="rId51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277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356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194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082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586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6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655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429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56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232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072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B98A1-C6F1-42A3-B148-71F89C78D6DE}" type="datetimeFigureOut">
              <a:rPr lang="nl-BE" smtClean="0"/>
              <a:t>14/05/2019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0077F-4356-49B0-8FAE-4F01C8B454E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416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nl-BE" dirty="0" smtClean="0"/>
              <a:t>Sprookjes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895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1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28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23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66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24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82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32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92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3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5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3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767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35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19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4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672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41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737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42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58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343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903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4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836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45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60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62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992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64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65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64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82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65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374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7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084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71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02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72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398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7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34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361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287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74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806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31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415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3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562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3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97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3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371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34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005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35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316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61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396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7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509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7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68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36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448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7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590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83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866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83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514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8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01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221_13590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001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40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9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68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221_13591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13068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338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9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221_13592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85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469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93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221_13595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961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594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2000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4000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295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4000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6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371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459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4001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36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373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25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391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43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392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41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221_13414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9555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Diavoorstelling (4:3)</PresentationFormat>
  <Paragraphs>1</Paragraphs>
  <Slides>50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1" baseType="lpstr">
      <vt:lpstr>Kantoorthema</vt:lpstr>
      <vt:lpstr>Sprookjes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Sprookjes</dc:title>
  <dc:creator>Klas</dc:creator>
  <cp:lastModifiedBy>Klas</cp:lastModifiedBy>
  <cp:revision>1</cp:revision>
  <dcterms:created xsi:type="dcterms:W3CDTF">2019-05-14T17:30:44Z</dcterms:created>
  <dcterms:modified xsi:type="dcterms:W3CDTF">2019-05-14T17:40:38Z</dcterms:modified>
</cp:coreProperties>
</file>