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99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01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11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30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2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96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3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46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4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5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6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B1AF-93A4-46BF-9369-05176C637CA8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44E8-61C1-4C1D-B461-3350067A28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2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50"/>
                </a:solidFill>
              </a:rPr>
              <a:t>Pasen</a:t>
            </a:r>
            <a:endParaRPr lang="nl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8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1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90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74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24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34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80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20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70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479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0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6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1_1758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8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20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79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1_1758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32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42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4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2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52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29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78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322_1408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3942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Diavoorstelling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Pasen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Pasen</dc:title>
  <dc:creator>Klas</dc:creator>
  <cp:lastModifiedBy>Klas</cp:lastModifiedBy>
  <cp:revision>1</cp:revision>
  <dcterms:created xsi:type="dcterms:W3CDTF">2019-05-14T17:18:58Z</dcterms:created>
  <dcterms:modified xsi:type="dcterms:W3CDTF">2019-05-14T17:20:16Z</dcterms:modified>
</cp:coreProperties>
</file>