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641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70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632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24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530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905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788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760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26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11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473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9B1D-A203-4FAA-AD05-88F72654479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8BD1-8702-466D-BD1B-2DC4FAFA1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5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Hoorspel </a:t>
            </a:r>
            <a:r>
              <a:rPr lang="nl-BE" dirty="0" err="1" smtClean="0"/>
              <a:t>Titanic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</a:p>
          <a:p>
            <a:r>
              <a:rPr lang="nl-BE" dirty="0" smtClean="0"/>
              <a:t>Enkele sfeerbeelden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975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8_14165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228_14170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35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8_1417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228_14171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69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8_14171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228_14172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44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8_14172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62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8_14173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3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8_1417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8205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Diavoorstelling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Hoorspel Titanic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Hoorspel Titanic</dc:title>
  <dc:creator>Klas</dc:creator>
  <cp:lastModifiedBy>Klas</cp:lastModifiedBy>
  <cp:revision>1</cp:revision>
  <dcterms:created xsi:type="dcterms:W3CDTF">2019-05-14T17:11:39Z</dcterms:created>
  <dcterms:modified xsi:type="dcterms:W3CDTF">2019-05-14T17:12:45Z</dcterms:modified>
</cp:coreProperties>
</file>