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46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8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5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520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5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17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34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121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95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44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D578-54A6-4846-BD9B-6822B0896B7A}" type="datetimeFigureOut">
              <a:rPr lang="nl-BE" smtClean="0"/>
              <a:t>15/04/2019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D5DC-34E7-4233-B2DE-A1E94FAFC5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2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684584" y="620688"/>
            <a:ext cx="7772400" cy="1470025"/>
          </a:xfrm>
        </p:spPr>
        <p:txBody>
          <a:bodyPr/>
          <a:lstStyle/>
          <a:p>
            <a:r>
              <a:rPr lang="nl-BE" dirty="0" smtClean="0"/>
              <a:t>Valentijn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80528" y="2276872"/>
            <a:ext cx="6400800" cy="1752600"/>
          </a:xfrm>
        </p:spPr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endParaRPr lang="nl-BE" dirty="0"/>
          </a:p>
        </p:txBody>
      </p:sp>
      <p:pic>
        <p:nvPicPr>
          <p:cNvPr id="4" name="Afbeelding 3" descr="20190118_1404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257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0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3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02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3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30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3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47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4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17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17_1443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306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92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4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83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4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0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4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3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4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70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4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88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5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39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6_1639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26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5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6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8_1405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53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6_16395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81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2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8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2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2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2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01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3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1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3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02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17_1443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314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Diavoorstelling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Valentijn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Valentijn</dc:title>
  <dc:creator>Klas</dc:creator>
  <cp:lastModifiedBy>Klas</cp:lastModifiedBy>
  <cp:revision>1</cp:revision>
  <dcterms:created xsi:type="dcterms:W3CDTF">2019-04-15T09:19:59Z</dcterms:created>
  <dcterms:modified xsi:type="dcterms:W3CDTF">2019-04-15T09:21:20Z</dcterms:modified>
</cp:coreProperties>
</file>