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200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32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159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453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364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96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694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521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519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880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C30BC-57A8-4C0C-927C-4EE20690153B}" type="datetimeFigureOut">
              <a:rPr lang="nl-BE" smtClean="0"/>
              <a:t>2/03/2019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231C-F8EF-4F38-BF24-FB971A8EAA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3452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SIGO EERNEGEM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Proeven van verschillende vakken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141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18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10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18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95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35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29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35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09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35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97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35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0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36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33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14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25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14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11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143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41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15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98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17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11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17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18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17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0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118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5524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Breedbeeld</PresentationFormat>
  <Paragraphs>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SIGO EERNEGEM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SIGO EERNEGEM</dc:title>
  <dc:creator>Sophie</dc:creator>
  <cp:lastModifiedBy>Sophie</cp:lastModifiedBy>
  <cp:revision>1</cp:revision>
  <dcterms:created xsi:type="dcterms:W3CDTF">2019-03-02T09:31:14Z</dcterms:created>
  <dcterms:modified xsi:type="dcterms:W3CDTF">2019-03-02T09:31:26Z</dcterms:modified>
</cp:coreProperties>
</file>