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70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4" r:id="rId41"/>
    <p:sldId id="305" r:id="rId42"/>
    <p:sldId id="306" r:id="rId43"/>
    <p:sldId id="307" r:id="rId44"/>
    <p:sldId id="309" r:id="rId45"/>
    <p:sldId id="310" r:id="rId46"/>
    <p:sldId id="311" r:id="rId47"/>
    <p:sldId id="312" r:id="rId48"/>
    <p:sldId id="313" r:id="rId49"/>
    <p:sldId id="314" r:id="rId50"/>
    <p:sldId id="317" r:id="rId51"/>
    <p:sldId id="318" r:id="rId52"/>
    <p:sldId id="319" r:id="rId53"/>
    <p:sldId id="320" r:id="rId54"/>
    <p:sldId id="321" r:id="rId55"/>
    <p:sldId id="323" r:id="rId56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7E4-C817-4583-8473-4E68727400FF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2C9-3E76-4D59-8D61-1EBD1F1DF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764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7E4-C817-4583-8473-4E68727400FF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2C9-3E76-4D59-8D61-1EBD1F1DF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586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7E4-C817-4583-8473-4E68727400FF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2C9-3E76-4D59-8D61-1EBD1F1DF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996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7E4-C817-4583-8473-4E68727400FF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2C9-3E76-4D59-8D61-1EBD1F1DF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456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7E4-C817-4583-8473-4E68727400FF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2C9-3E76-4D59-8D61-1EBD1F1DF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614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7E4-C817-4583-8473-4E68727400FF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2C9-3E76-4D59-8D61-1EBD1F1DF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765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7E4-C817-4583-8473-4E68727400FF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2C9-3E76-4D59-8D61-1EBD1F1DF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030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7E4-C817-4583-8473-4E68727400FF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2C9-3E76-4D59-8D61-1EBD1F1DF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894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7E4-C817-4583-8473-4E68727400FF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2C9-3E76-4D59-8D61-1EBD1F1DF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780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7E4-C817-4583-8473-4E68727400FF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2C9-3E76-4D59-8D61-1EBD1F1DF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955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7E4-C817-4583-8473-4E68727400FF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2C9-3E76-4D59-8D61-1EBD1F1DF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251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B17E4-C817-4583-8473-4E68727400FF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702C9-3E76-4D59-8D61-1EBD1F1DF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2628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678983" y="765848"/>
            <a:ext cx="9144000" cy="269027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nl-BE" sz="10000" dirty="0" smtClean="0">
                <a:solidFill>
                  <a:schemeClr val="bg1"/>
                </a:solidFill>
              </a:rPr>
              <a:t>OP BEZOEK IN VTI TORHOUT</a:t>
            </a:r>
            <a:endParaRPr lang="nl-BE" sz="1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5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19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6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131_09200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190131_092012 [800x600]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50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82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201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3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131_09202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86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190131_092906 [800x600]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50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275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39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28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16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285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36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312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980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313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647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31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544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321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790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322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57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055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871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341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507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342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9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131_09342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190131_100412 [800x600]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57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705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345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766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35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493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41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530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491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510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491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267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49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938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493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940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494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96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060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078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495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656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004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400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0042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920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005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00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0050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005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0051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274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0395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392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0395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690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040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771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0401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97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061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732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0413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651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0413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790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049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50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0495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131_10403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5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190131_105007 [800x600]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31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6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0500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131_11080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2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190131_110804 [800x600]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34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817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0511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542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0512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685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0541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8356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1074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5753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1075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00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103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1235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1081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6743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6180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7734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618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9285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6180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6088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6181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513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6181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98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104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90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104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5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185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24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09191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131_09174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5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190131_091916 [800x600]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31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1724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Breedbeeld</PresentationFormat>
  <Paragraphs>1</Paragraphs>
  <Slides>55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Sophie</dc:creator>
  <cp:lastModifiedBy>Sophie</cp:lastModifiedBy>
  <cp:revision>1</cp:revision>
  <dcterms:created xsi:type="dcterms:W3CDTF">2019-02-21T10:31:24Z</dcterms:created>
  <dcterms:modified xsi:type="dcterms:W3CDTF">2019-02-21T10:31:47Z</dcterms:modified>
</cp:coreProperties>
</file>