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80" r:id="rId22"/>
    <p:sldId id="281" r:id="rId23"/>
    <p:sldId id="282" r:id="rId24"/>
    <p:sldId id="283" r:id="rId25"/>
    <p:sldId id="285" r:id="rId26"/>
    <p:sldId id="286" r:id="rId27"/>
    <p:sldId id="287" r:id="rId28"/>
    <p:sldId id="288" r:id="rId29"/>
    <p:sldId id="289" r:id="rId30"/>
    <p:sldId id="290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</p:sldIdLst>
  <p:sldSz cx="12192000" cy="6858000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E1A0-3959-41EB-8990-EA9FC20AA840}" type="datetimeFigureOut">
              <a:rPr lang="nl-BE" smtClean="0"/>
              <a:t>21/02/2019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D247-F8D5-4513-9DE9-C41085118A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585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E1A0-3959-41EB-8990-EA9FC20AA840}" type="datetimeFigureOut">
              <a:rPr lang="nl-BE" smtClean="0"/>
              <a:t>21/02/2019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D247-F8D5-4513-9DE9-C41085118A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005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E1A0-3959-41EB-8990-EA9FC20AA840}" type="datetimeFigureOut">
              <a:rPr lang="nl-BE" smtClean="0"/>
              <a:t>21/02/2019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D247-F8D5-4513-9DE9-C41085118A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098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E1A0-3959-41EB-8990-EA9FC20AA840}" type="datetimeFigureOut">
              <a:rPr lang="nl-BE" smtClean="0"/>
              <a:t>21/02/2019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D247-F8D5-4513-9DE9-C41085118A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688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E1A0-3959-41EB-8990-EA9FC20AA840}" type="datetimeFigureOut">
              <a:rPr lang="nl-BE" smtClean="0"/>
              <a:t>21/02/2019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D247-F8D5-4513-9DE9-C41085118A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459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E1A0-3959-41EB-8990-EA9FC20AA840}" type="datetimeFigureOut">
              <a:rPr lang="nl-BE" smtClean="0"/>
              <a:t>21/02/2019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D247-F8D5-4513-9DE9-C41085118A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693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E1A0-3959-41EB-8990-EA9FC20AA840}" type="datetimeFigureOut">
              <a:rPr lang="nl-BE" smtClean="0"/>
              <a:t>21/02/2019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D247-F8D5-4513-9DE9-C41085118A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256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E1A0-3959-41EB-8990-EA9FC20AA840}" type="datetimeFigureOut">
              <a:rPr lang="nl-BE" smtClean="0"/>
              <a:t>21/02/2019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D247-F8D5-4513-9DE9-C41085118A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E1A0-3959-41EB-8990-EA9FC20AA840}" type="datetimeFigureOut">
              <a:rPr lang="nl-BE" smtClean="0"/>
              <a:t>21/02/2019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D247-F8D5-4513-9DE9-C41085118A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951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E1A0-3959-41EB-8990-EA9FC20AA840}" type="datetimeFigureOut">
              <a:rPr lang="nl-BE" smtClean="0"/>
              <a:t>21/02/2019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D247-F8D5-4513-9DE9-C41085118A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0005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E1A0-3959-41EB-8990-EA9FC20AA840}" type="datetimeFigureOut">
              <a:rPr lang="nl-BE" smtClean="0"/>
              <a:t>21/02/2019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D247-F8D5-4513-9DE9-C41085118A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911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7E1A0-3959-41EB-8990-EA9FC20AA840}" type="datetimeFigureOut">
              <a:rPr lang="nl-BE" smtClean="0"/>
              <a:t>21/02/2019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D247-F8D5-4513-9DE9-C41085118A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62710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2">
                    <a:lumMod val="75000"/>
                  </a:schemeClr>
                </a:solidFill>
              </a:rPr>
              <a:t>King Lear</a:t>
            </a:r>
            <a:endParaRPr lang="nl-B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2">
                    <a:lumMod val="75000"/>
                  </a:schemeClr>
                </a:solidFill>
              </a:rPr>
              <a:t>Voorbereidingen + optreden</a:t>
            </a:r>
            <a:endParaRPr lang="nl-B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90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25_13384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6752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25_13385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6857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25_13385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030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25_13390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6205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25_13392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755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25_13392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9471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25_13393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773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25_13394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5984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25_13394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9366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25_13395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03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125_13395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 descr="20190125_134004 [800x600]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813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9155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24_14245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1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124_14245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073" y="-123986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3830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15164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4824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15165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0604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15283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4861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15284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913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15285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144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15315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0555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15320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16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131_15295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20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9761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15322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4804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31_15323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6526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01_14273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7153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24_14250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6273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01_14293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29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201_14293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947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7300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01_14294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559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04_15162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84571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04_15162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4295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04_15163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33896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04_15163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6301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04_15164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46931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07_15093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07653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07_15094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42497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07_15095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8405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24_14250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6060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07_15160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85383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07_15160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58608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07_15204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04494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07_15210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98706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07_15211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7777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07_15213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63782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07_15214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70357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07_15215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75612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07_15220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93120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07_15221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2902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24_14253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2680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24_14253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6207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24_14254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8997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25_13383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61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125_13383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937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0654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125_13384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212841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Breedbeeld</PresentationFormat>
  <Paragraphs>2</Paragraphs>
  <Slides>49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Kantoorthema</vt:lpstr>
      <vt:lpstr>King Lear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 Lear</dc:title>
  <dc:creator>Sophie</dc:creator>
  <cp:lastModifiedBy>Sophie</cp:lastModifiedBy>
  <cp:revision>1</cp:revision>
  <dcterms:created xsi:type="dcterms:W3CDTF">2019-02-21T09:58:05Z</dcterms:created>
  <dcterms:modified xsi:type="dcterms:W3CDTF">2019-02-21T09:58:20Z</dcterms:modified>
</cp:coreProperties>
</file>