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89C-7571-464D-BA5F-2C2290D8E0A6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ADFD-B3B6-4D13-873C-194EA90991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19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89C-7571-464D-BA5F-2C2290D8E0A6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ADFD-B3B6-4D13-873C-194EA90991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385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89C-7571-464D-BA5F-2C2290D8E0A6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ADFD-B3B6-4D13-873C-194EA90991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925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89C-7571-464D-BA5F-2C2290D8E0A6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ADFD-B3B6-4D13-873C-194EA90991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70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89C-7571-464D-BA5F-2C2290D8E0A6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ADFD-B3B6-4D13-873C-194EA90991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456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89C-7571-464D-BA5F-2C2290D8E0A6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ADFD-B3B6-4D13-873C-194EA90991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00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89C-7571-464D-BA5F-2C2290D8E0A6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ADFD-B3B6-4D13-873C-194EA90991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969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89C-7571-464D-BA5F-2C2290D8E0A6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ADFD-B3B6-4D13-873C-194EA90991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211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89C-7571-464D-BA5F-2C2290D8E0A6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ADFD-B3B6-4D13-873C-194EA90991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5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89C-7571-464D-BA5F-2C2290D8E0A6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ADFD-B3B6-4D13-873C-194EA90991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05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89C-7571-464D-BA5F-2C2290D8E0A6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ADFD-B3B6-4D13-873C-194EA90991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744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189C-7571-464D-BA5F-2C2290D8E0A6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ADFD-B3B6-4D13-873C-194EA90991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43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470025"/>
          </a:xfrm>
        </p:spPr>
        <p:txBody>
          <a:bodyPr/>
          <a:lstStyle/>
          <a:p>
            <a:r>
              <a:rPr lang="nl-BE" dirty="0" smtClean="0"/>
              <a:t>Netbal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2" y="3861048"/>
            <a:ext cx="6400800" cy="1752600"/>
          </a:xfrm>
        </p:spPr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6</a:t>
            </a:r>
            <a:r>
              <a:rPr lang="nl-BE" baseline="30000" dirty="0" smtClean="0">
                <a:solidFill>
                  <a:schemeClr val="tx1"/>
                </a:solidFill>
              </a:rPr>
              <a:t>de</a:t>
            </a:r>
            <a:r>
              <a:rPr lang="nl-BE" dirty="0" smtClean="0">
                <a:solidFill>
                  <a:schemeClr val="tx1"/>
                </a:solidFill>
              </a:rPr>
              <a:t> leerjaar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2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025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025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49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031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98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032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80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08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0_14083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94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184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47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18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86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310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0_14084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706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31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46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311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08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3562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81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311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26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3565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83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356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02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357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0_13563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7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37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35710(0)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0_13571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9618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94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024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51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024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77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0_14024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857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Diavoorstelling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Netbal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Netbal</dc:title>
  <dc:creator>Klas</dc:creator>
  <cp:lastModifiedBy>Klas</cp:lastModifiedBy>
  <cp:revision>1</cp:revision>
  <dcterms:created xsi:type="dcterms:W3CDTF">2019-01-22T20:05:08Z</dcterms:created>
  <dcterms:modified xsi:type="dcterms:W3CDTF">2019-01-22T20:08:05Z</dcterms:modified>
</cp:coreProperties>
</file>