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20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722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382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37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911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42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41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044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863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49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07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5F61-A923-4F5F-9076-33599D01AEF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22BA-4B71-4D89-8E47-24D37A975A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28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Sneeuwpret op school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nl-BE" baseline="30000" dirty="0" smtClean="0">
                <a:solidFill>
                  <a:schemeClr val="tx2">
                    <a:lumMod val="50000"/>
                  </a:schemeClr>
                </a:solidFill>
              </a:rPr>
              <a:t>de</a:t>
            </a:r>
            <a:r>
              <a:rPr lang="nl-BE" dirty="0" smtClean="0">
                <a:solidFill>
                  <a:schemeClr val="tx2">
                    <a:lumMod val="50000"/>
                  </a:schemeClr>
                </a:solidFill>
              </a:rPr>
              <a:t> leerjaar </a:t>
            </a:r>
            <a:endParaRPr lang="nl-B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7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9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54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86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00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7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8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75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4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75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43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4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0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97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85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2_1008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6592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Diavoorstelling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Sneeuwpret op school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Sneeuwpret op school</dc:title>
  <dc:creator>Klas</dc:creator>
  <cp:lastModifiedBy>Klas</cp:lastModifiedBy>
  <cp:revision>1</cp:revision>
  <dcterms:created xsi:type="dcterms:W3CDTF">2019-01-22T20:00:27Z</dcterms:created>
  <dcterms:modified xsi:type="dcterms:W3CDTF">2019-01-22T20:02:10Z</dcterms:modified>
</cp:coreProperties>
</file>