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7" r:id="rId6"/>
    <p:sldId id="269" r:id="rId7"/>
    <p:sldId id="271" r:id="rId8"/>
    <p:sldId id="273" r:id="rId9"/>
    <p:sldId id="276" r:id="rId10"/>
    <p:sldId id="279" r:id="rId11"/>
    <p:sldId id="284" r:id="rId12"/>
    <p:sldId id="287" r:id="rId13"/>
    <p:sldId id="290" r:id="rId14"/>
    <p:sldId id="294" r:id="rId15"/>
    <p:sldId id="296" r:id="rId16"/>
    <p:sldId id="298" r:id="rId17"/>
    <p:sldId id="301" r:id="rId18"/>
    <p:sldId id="305" r:id="rId19"/>
    <p:sldId id="307" r:id="rId20"/>
    <p:sldId id="310" r:id="rId21"/>
    <p:sldId id="312" r:id="rId22"/>
    <p:sldId id="314" r:id="rId23"/>
    <p:sldId id="318" r:id="rId24"/>
    <p:sldId id="320" r:id="rId25"/>
    <p:sldId id="322" r:id="rId26"/>
    <p:sldId id="324" r:id="rId27"/>
    <p:sldId id="326" r:id="rId28"/>
    <p:sldId id="330" r:id="rId29"/>
    <p:sldId id="332" r:id="rId30"/>
    <p:sldId id="335" r:id="rId31"/>
    <p:sldId id="338" r:id="rId32"/>
    <p:sldId id="340" r:id="rId33"/>
    <p:sldId id="343" r:id="rId34"/>
    <p:sldId id="345" r:id="rId35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1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958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195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649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432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627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167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861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15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648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955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25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3EA6B-B32E-4C5F-AEB3-98176696EF51}" type="datetimeFigureOut">
              <a:rPr lang="nl-BE" smtClean="0"/>
              <a:t>22/01/2019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3F80-F2C8-4655-A45D-7E834379C6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538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2420888"/>
            <a:ext cx="7772400" cy="1470025"/>
          </a:xfrm>
        </p:spPr>
        <p:txBody>
          <a:bodyPr/>
          <a:lstStyle/>
          <a:p>
            <a:r>
              <a:rPr lang="nl-BE" dirty="0" smtClean="0"/>
              <a:t>Kerstboompluk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561F1E"/>
                </a:solidFill>
              </a:rPr>
              <a:t>6</a:t>
            </a:r>
            <a:r>
              <a:rPr lang="nl-BE" baseline="30000" dirty="0" smtClean="0">
                <a:solidFill>
                  <a:srgbClr val="561F1E"/>
                </a:solidFill>
              </a:rPr>
              <a:t>de</a:t>
            </a:r>
            <a:r>
              <a:rPr lang="nl-BE" dirty="0" smtClean="0">
                <a:solidFill>
                  <a:srgbClr val="561F1E"/>
                </a:solidFill>
              </a:rPr>
              <a:t> leerjaar</a:t>
            </a:r>
            <a:endParaRPr lang="nl-BE" dirty="0">
              <a:solidFill>
                <a:srgbClr val="561F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8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110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7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181221_11112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94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11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55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120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055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81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125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131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04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650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132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140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9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144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151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83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15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153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0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154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15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161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-7403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34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163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62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171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62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47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17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2578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183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844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1835 (Small)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1"/>
          <a:stretch/>
        </p:blipFill>
        <p:spPr>
          <a:xfrm>
            <a:off x="251520" y="0"/>
            <a:ext cx="224642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1847 (Small)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8"/>
          <a:stretch/>
        </p:blipFill>
        <p:spPr>
          <a:xfrm>
            <a:off x="2627784" y="0"/>
            <a:ext cx="25857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181221_111937 (Small)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87" y="246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28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0593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0469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0594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48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35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202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202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375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212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214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27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077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225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181221_11241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96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25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2530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4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261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270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6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1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275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282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006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28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290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459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290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729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2924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1729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692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300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4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303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957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305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311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21456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25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00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003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615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321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323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3866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332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333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2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963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334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340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13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204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342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115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344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951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350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3516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25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004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031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30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0429(0)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0451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62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05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6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064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166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51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070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074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9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080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221_110955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28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73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221_11103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-3696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20181221_111040(0)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7399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2054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</Words>
  <Application>Microsoft Office PowerPoint</Application>
  <PresentationFormat>Diavoorstelling (4:3)</PresentationFormat>
  <Paragraphs>2</Paragraphs>
  <Slides>34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Kantoorthema</vt:lpstr>
      <vt:lpstr>Kerstboompluk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Klas</dc:creator>
  <cp:lastModifiedBy>Klas</cp:lastModifiedBy>
  <cp:revision>3</cp:revision>
  <dcterms:created xsi:type="dcterms:W3CDTF">2019-01-22T19:28:35Z</dcterms:created>
  <dcterms:modified xsi:type="dcterms:W3CDTF">2019-01-22T19:58:05Z</dcterms:modified>
</cp:coreProperties>
</file>