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64" r:id="rId6"/>
    <p:sldId id="266" r:id="rId7"/>
    <p:sldId id="268" r:id="rId8"/>
    <p:sldId id="270" r:id="rId9"/>
    <p:sldId id="272" r:id="rId10"/>
    <p:sldId id="274" r:id="rId11"/>
    <p:sldId id="277" r:id="rId12"/>
    <p:sldId id="278" r:id="rId13"/>
    <p:sldId id="279" r:id="rId14"/>
    <p:sldId id="281" r:id="rId15"/>
    <p:sldId id="283" r:id="rId16"/>
    <p:sldId id="284" r:id="rId17"/>
    <p:sldId id="286" r:id="rId18"/>
    <p:sldId id="287" r:id="rId19"/>
    <p:sldId id="288" r:id="rId20"/>
    <p:sldId id="289" r:id="rId21"/>
    <p:sldId id="291" r:id="rId22"/>
    <p:sldId id="293" r:id="rId23"/>
    <p:sldId id="295" r:id="rId24"/>
    <p:sldId id="297" r:id="rId25"/>
    <p:sldId id="299" r:id="rId26"/>
    <p:sldId id="301" r:id="rId27"/>
    <p:sldId id="303" r:id="rId28"/>
    <p:sldId id="305" r:id="rId29"/>
    <p:sldId id="307" r:id="rId30"/>
    <p:sldId id="309" r:id="rId31"/>
    <p:sldId id="311" r:id="rId32"/>
  </p:sldIdLst>
  <p:sldSz cx="9144000" cy="6858000" type="screen4x3"/>
  <p:notesSz cx="6858000" cy="9144000"/>
  <p:photoAlbum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EC31-DAFF-45FF-AE31-1805B1E286E4}" type="datetimeFigureOut">
              <a:rPr lang="nl-BE" smtClean="0"/>
              <a:t>17/12/2018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B563-D734-4438-B616-0DFF50BD3B7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49109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EC31-DAFF-45FF-AE31-1805B1E286E4}" type="datetimeFigureOut">
              <a:rPr lang="nl-BE" smtClean="0"/>
              <a:t>17/12/2018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B563-D734-4438-B616-0DFF50BD3B7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36632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EC31-DAFF-45FF-AE31-1805B1E286E4}" type="datetimeFigureOut">
              <a:rPr lang="nl-BE" smtClean="0"/>
              <a:t>17/12/2018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B563-D734-4438-B616-0DFF50BD3B7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19602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EC31-DAFF-45FF-AE31-1805B1E286E4}" type="datetimeFigureOut">
              <a:rPr lang="nl-BE" smtClean="0"/>
              <a:t>17/12/2018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B563-D734-4438-B616-0DFF50BD3B7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42882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EC31-DAFF-45FF-AE31-1805B1E286E4}" type="datetimeFigureOut">
              <a:rPr lang="nl-BE" smtClean="0"/>
              <a:t>17/12/2018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B563-D734-4438-B616-0DFF50BD3B7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65279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EC31-DAFF-45FF-AE31-1805B1E286E4}" type="datetimeFigureOut">
              <a:rPr lang="nl-BE" smtClean="0"/>
              <a:t>17/12/2018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B563-D734-4438-B616-0DFF50BD3B7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02899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EC31-DAFF-45FF-AE31-1805B1E286E4}" type="datetimeFigureOut">
              <a:rPr lang="nl-BE" smtClean="0"/>
              <a:t>17/12/2018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B563-D734-4438-B616-0DFF50BD3B7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79369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EC31-DAFF-45FF-AE31-1805B1E286E4}" type="datetimeFigureOut">
              <a:rPr lang="nl-BE" smtClean="0"/>
              <a:t>17/12/2018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B563-D734-4438-B616-0DFF50BD3B7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51428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EC31-DAFF-45FF-AE31-1805B1E286E4}" type="datetimeFigureOut">
              <a:rPr lang="nl-BE" smtClean="0"/>
              <a:t>17/12/2018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B563-D734-4438-B616-0DFF50BD3B7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43811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EC31-DAFF-45FF-AE31-1805B1E286E4}" type="datetimeFigureOut">
              <a:rPr lang="nl-BE" smtClean="0"/>
              <a:t>17/12/2018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B563-D734-4438-B616-0DFF50BD3B7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34276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EC31-DAFF-45FF-AE31-1805B1E286E4}" type="datetimeFigureOut">
              <a:rPr lang="nl-BE" smtClean="0"/>
              <a:t>17/12/2018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B563-D734-4438-B616-0DFF50BD3B7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2451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AEC31-DAFF-45FF-AE31-1805B1E286E4}" type="datetimeFigureOut">
              <a:rPr lang="nl-BE" smtClean="0"/>
              <a:t>17/12/2018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8B563-D734-4438-B616-0DFF50BD3B7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2821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Voorbereidingen KERST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6</a:t>
            </a:r>
            <a:r>
              <a:rPr lang="nl-BE" baseline="30000" dirty="0" smtClean="0"/>
              <a:t>de</a:t>
            </a:r>
            <a:r>
              <a:rPr lang="nl-BE" dirty="0" smtClean="0"/>
              <a:t> leerjaar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86220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210_152036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81210_152138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3699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211_143956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1381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211_143959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861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211_144007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81211_144009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0437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211_144025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81211_144027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2719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211_144036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9205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211_144041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0312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211_144123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255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211_144128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9739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211_144214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937" y="-26391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81211_144050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-4689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5514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208_161541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81208_161629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206" y="6164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4815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211_144256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988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81211_144338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988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5058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211_144340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81211_144422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3806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211_144439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935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81213_153611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18973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213_153614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193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81213_153622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193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22781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213_153626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81213_153629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46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38196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213_153636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81213_153641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37728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213_153645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81213_153654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48474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213_153654(0)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852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81213_153704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9124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81057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213_153708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81213_153712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80055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213_153719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-741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81213_153730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1700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210_151509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81210_151605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28964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213_153732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81213_153741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61956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213_153753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" y="0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81214_133313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2487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210_151618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81210_151623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0585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210_151645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81210_151701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0500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210_151713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81210_151730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5288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210_151742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81210_151754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7148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5937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210_151838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81210_151926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917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9860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210_152016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81210_152035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404938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</Words>
  <Application>Microsoft Office PowerPoint</Application>
  <PresentationFormat>Diavoorstelling (4:3)</PresentationFormat>
  <Paragraphs>2</Paragraphs>
  <Slides>31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31</vt:i4>
      </vt:variant>
    </vt:vector>
  </HeadingPairs>
  <TitlesOfParts>
    <vt:vector size="32" baseType="lpstr">
      <vt:lpstr>Kantoorthema</vt:lpstr>
      <vt:lpstr>Voorbereidingen KERST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Voorbereidingen KERST</dc:title>
  <dc:creator>Klas</dc:creator>
  <cp:lastModifiedBy>Klas</cp:lastModifiedBy>
  <cp:revision>1</cp:revision>
  <dcterms:created xsi:type="dcterms:W3CDTF">2018-12-17T18:55:51Z</dcterms:created>
  <dcterms:modified xsi:type="dcterms:W3CDTF">2018-12-17T19:00:39Z</dcterms:modified>
</cp:coreProperties>
</file>