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3" r:id="rId3"/>
    <p:sldId id="34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73" r:id="rId17"/>
    <p:sldId id="275" r:id="rId18"/>
    <p:sldId id="277" r:id="rId19"/>
    <p:sldId id="279" r:id="rId20"/>
    <p:sldId id="281" r:id="rId21"/>
    <p:sldId id="283" r:id="rId22"/>
    <p:sldId id="285" r:id="rId23"/>
    <p:sldId id="287" r:id="rId24"/>
    <p:sldId id="289" r:id="rId25"/>
    <p:sldId id="291" r:id="rId26"/>
    <p:sldId id="293" r:id="rId27"/>
    <p:sldId id="295" r:id="rId28"/>
    <p:sldId id="297" r:id="rId29"/>
    <p:sldId id="300" r:id="rId30"/>
    <p:sldId id="302" r:id="rId31"/>
    <p:sldId id="304" r:id="rId32"/>
    <p:sldId id="306" r:id="rId33"/>
    <p:sldId id="308" r:id="rId34"/>
    <p:sldId id="310" r:id="rId35"/>
    <p:sldId id="312" r:id="rId36"/>
    <p:sldId id="314" r:id="rId37"/>
    <p:sldId id="316" r:id="rId38"/>
    <p:sldId id="318" r:id="rId39"/>
    <p:sldId id="319" r:id="rId40"/>
    <p:sldId id="320" r:id="rId41"/>
    <p:sldId id="321" r:id="rId42"/>
    <p:sldId id="323" r:id="rId43"/>
    <p:sldId id="325" r:id="rId44"/>
    <p:sldId id="327" r:id="rId45"/>
    <p:sldId id="329" r:id="rId46"/>
    <p:sldId id="331" r:id="rId47"/>
    <p:sldId id="333" r:id="rId48"/>
    <p:sldId id="335" r:id="rId49"/>
    <p:sldId id="337" r:id="rId50"/>
    <p:sldId id="339" r:id="rId51"/>
    <p:sldId id="341" r:id="rId52"/>
    <p:sldId id="345" r:id="rId53"/>
  </p:sldIdLst>
  <p:sldSz cx="9144000" cy="6858000" type="screen4x3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576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6446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083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036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534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4960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3925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669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4228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6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7081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A86-042B-450C-82FA-5613A2DC4A4F}" type="datetimeFigureOut">
              <a:rPr lang="nl-BE" smtClean="0"/>
              <a:t>4/12/2018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3D97F-DF1F-4620-B09F-3F9411CE0B2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258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smtClean="0"/>
              <a:t>Sinterklaas op bezoek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6</a:t>
            </a:r>
            <a:r>
              <a:rPr lang="nl-BE" baseline="30000" dirty="0" smtClean="0"/>
              <a:t>de</a:t>
            </a:r>
            <a:r>
              <a:rPr lang="nl-BE" dirty="0" smtClean="0"/>
              <a:t> leerjaar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61740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44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290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60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0948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70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032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70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09573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895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75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09580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802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80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08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09582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53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83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09585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616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85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09590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48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91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095922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95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10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92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09594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033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81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267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95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09595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279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95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01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830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01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03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1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343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04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05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1283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10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12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06" y="-22442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262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12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14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795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15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20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405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20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126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22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126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190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23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975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23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2219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391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24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24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791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844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9884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30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30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4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647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31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32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57040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32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342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3355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34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40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0501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41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122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41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646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42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42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137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70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43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44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454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44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449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1935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45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50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1556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45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450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42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54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45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526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50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123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51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517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962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656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51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097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531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86550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53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54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4234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547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60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765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60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618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380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62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151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633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151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9142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712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19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725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2546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726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734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167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42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1632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74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100746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2501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758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1117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100810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41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431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432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433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840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435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663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848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81204_095439 (Small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385921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81204_095420 (Small)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8592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54237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</Words>
  <Application>Microsoft Office PowerPoint</Application>
  <PresentationFormat>Diavoorstelling (4:3)</PresentationFormat>
  <Paragraphs>2</Paragraphs>
  <Slides>52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3" baseType="lpstr">
      <vt:lpstr>Kantoorthema</vt:lpstr>
      <vt:lpstr>Sinterklaas op bezoek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Sinterklaas op bezoek</dc:title>
  <dc:creator>Klas</dc:creator>
  <cp:lastModifiedBy>Klas</cp:lastModifiedBy>
  <cp:revision>1</cp:revision>
  <dcterms:created xsi:type="dcterms:W3CDTF">2018-12-04T20:40:43Z</dcterms:created>
  <dcterms:modified xsi:type="dcterms:W3CDTF">2018-12-04T20:48:20Z</dcterms:modified>
</cp:coreProperties>
</file>