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3" r:id="rId16"/>
    <p:sldId id="275" r:id="rId17"/>
  </p:sldIdLst>
  <p:sldSz cx="9144000" cy="6858000" type="screen4x3"/>
  <p:notesSz cx="6858000" cy="9144000"/>
  <p:photoAlbum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5936-CAD9-44B4-9B66-944AA6FA402B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D615-F78B-43D9-94C7-A53C1652ACE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988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5936-CAD9-44B4-9B66-944AA6FA402B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D615-F78B-43D9-94C7-A53C1652ACE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174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5936-CAD9-44B4-9B66-944AA6FA402B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D615-F78B-43D9-94C7-A53C1652ACE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4421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5936-CAD9-44B4-9B66-944AA6FA402B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D615-F78B-43D9-94C7-A53C1652ACE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18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5936-CAD9-44B4-9B66-944AA6FA402B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D615-F78B-43D9-94C7-A53C1652ACE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3833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5936-CAD9-44B4-9B66-944AA6FA402B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D615-F78B-43D9-94C7-A53C1652ACE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5707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5936-CAD9-44B4-9B66-944AA6FA402B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D615-F78B-43D9-94C7-A53C1652ACE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674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5936-CAD9-44B4-9B66-944AA6FA402B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D615-F78B-43D9-94C7-A53C1652ACE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034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5936-CAD9-44B4-9B66-944AA6FA402B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D615-F78B-43D9-94C7-A53C1652ACE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2385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5936-CAD9-44B4-9B66-944AA6FA402B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D615-F78B-43D9-94C7-A53C1652ACE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9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5936-CAD9-44B4-9B66-944AA6FA402B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D615-F78B-43D9-94C7-A53C1652ACE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0794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65936-CAD9-44B4-9B66-944AA6FA402B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3D615-F78B-43D9-94C7-A53C1652ACE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305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Lust Sinterklaas marsepein? 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6</a:t>
            </a:r>
            <a:r>
              <a:rPr lang="nl-BE" baseline="30000" dirty="0" smtClean="0"/>
              <a:t>de</a:t>
            </a:r>
            <a:r>
              <a:rPr lang="nl-BE" dirty="0" smtClean="0"/>
              <a:t> leerjaar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09134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03_145210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8623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03_14521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7938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03_14521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03_132858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9364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03_14522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03_145225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0277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03_145227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03_145747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8068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03_14575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03_145754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801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772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03_14575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4640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03_13285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7701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03_13285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2948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03_132904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2000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03_135404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6202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03_13540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0524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03_13541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878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03_13541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2306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03_14520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665947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</Words>
  <Application>Microsoft Office PowerPoint</Application>
  <PresentationFormat>Diavoorstelling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Kantoorthema</vt:lpstr>
      <vt:lpstr>Lust Sinterklaas marsepein?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Lust Sinterklaas marsepein? </dc:title>
  <dc:creator>Klas</dc:creator>
  <cp:lastModifiedBy>Klas</cp:lastModifiedBy>
  <cp:revision>1</cp:revision>
  <dcterms:created xsi:type="dcterms:W3CDTF">2018-12-04T20:31:18Z</dcterms:created>
  <dcterms:modified xsi:type="dcterms:W3CDTF">2018-12-04T20:32:39Z</dcterms:modified>
</cp:coreProperties>
</file>