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7" r:id="rId10"/>
  </p:sldIdLst>
  <p:sldSz cx="9144000" cy="6858000" type="screen4x3"/>
  <p:notesSz cx="6858000" cy="9144000"/>
  <p:photoAlbum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8221-62A3-4036-84E6-A1D0316159F9}" type="datetimeFigureOut">
              <a:rPr lang="nl-BE" smtClean="0"/>
              <a:t>4/12/2018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B060-FD90-4544-BFD1-70CCB43FAC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9701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8221-62A3-4036-84E6-A1D0316159F9}" type="datetimeFigureOut">
              <a:rPr lang="nl-BE" smtClean="0"/>
              <a:t>4/12/2018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B060-FD90-4544-BFD1-70CCB43FAC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9315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8221-62A3-4036-84E6-A1D0316159F9}" type="datetimeFigureOut">
              <a:rPr lang="nl-BE" smtClean="0"/>
              <a:t>4/12/2018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B060-FD90-4544-BFD1-70CCB43FAC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4107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8221-62A3-4036-84E6-A1D0316159F9}" type="datetimeFigureOut">
              <a:rPr lang="nl-BE" smtClean="0"/>
              <a:t>4/12/2018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B060-FD90-4544-BFD1-70CCB43FAC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8095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8221-62A3-4036-84E6-A1D0316159F9}" type="datetimeFigureOut">
              <a:rPr lang="nl-BE" smtClean="0"/>
              <a:t>4/12/2018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B060-FD90-4544-BFD1-70CCB43FAC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05639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8221-62A3-4036-84E6-A1D0316159F9}" type="datetimeFigureOut">
              <a:rPr lang="nl-BE" smtClean="0"/>
              <a:t>4/12/2018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B060-FD90-4544-BFD1-70CCB43FAC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525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8221-62A3-4036-84E6-A1D0316159F9}" type="datetimeFigureOut">
              <a:rPr lang="nl-BE" smtClean="0"/>
              <a:t>4/12/2018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B060-FD90-4544-BFD1-70CCB43FAC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86562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8221-62A3-4036-84E6-A1D0316159F9}" type="datetimeFigureOut">
              <a:rPr lang="nl-BE" smtClean="0"/>
              <a:t>4/12/2018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B060-FD90-4544-BFD1-70CCB43FAC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3364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8221-62A3-4036-84E6-A1D0316159F9}" type="datetimeFigureOut">
              <a:rPr lang="nl-BE" smtClean="0"/>
              <a:t>4/12/2018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B060-FD90-4544-BFD1-70CCB43FAC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95639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8221-62A3-4036-84E6-A1D0316159F9}" type="datetimeFigureOut">
              <a:rPr lang="nl-BE" smtClean="0"/>
              <a:t>4/12/2018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B060-FD90-4544-BFD1-70CCB43FAC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2003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8221-62A3-4036-84E6-A1D0316159F9}" type="datetimeFigureOut">
              <a:rPr lang="nl-BE" smtClean="0"/>
              <a:t>4/12/2018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B060-FD90-4544-BFD1-70CCB43FAC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2099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38221-62A3-4036-84E6-A1D0316159F9}" type="datetimeFigureOut">
              <a:rPr lang="nl-BE" smtClean="0"/>
              <a:t>4/12/2018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4B060-FD90-4544-BFD1-70CCB43FAC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1218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HOORSPEL ‘heksen’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6</a:t>
            </a:r>
            <a:r>
              <a:rPr lang="nl-BE" baseline="30000" dirty="0" smtClean="0"/>
              <a:t>de</a:t>
            </a:r>
            <a:r>
              <a:rPr lang="nl-BE" dirty="0" smtClean="0"/>
              <a:t> leerjaar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70590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129_135113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8357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129_135116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8100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129_135118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2101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129_135126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129_135107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025" y="-20465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7392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129_140218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0338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129_140225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2337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129_144622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-35262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129_140200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5723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129_144649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-17513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129_144632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17513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813880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</Words>
  <Application>Microsoft Office PowerPoint</Application>
  <PresentationFormat>Diavoorstelling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Kantoorthema</vt:lpstr>
      <vt:lpstr>HOORSPEL ‘heksen’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HOORSPEL ‘heksen’</dc:title>
  <dc:creator>Klas</dc:creator>
  <cp:lastModifiedBy>Klas</cp:lastModifiedBy>
  <cp:revision>1</cp:revision>
  <dcterms:created xsi:type="dcterms:W3CDTF">2018-12-04T20:26:41Z</dcterms:created>
  <dcterms:modified xsi:type="dcterms:W3CDTF">2018-12-04T20:28:06Z</dcterms:modified>
</cp:coreProperties>
</file>