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7" r:id="rId9"/>
    <p:sldId id="269" r:id="rId10"/>
    <p:sldId id="270" r:id="rId11"/>
    <p:sldId id="272" r:id="rId12"/>
    <p:sldId id="273" r:id="rId13"/>
    <p:sldId id="274" r:id="rId14"/>
  </p:sldIdLst>
  <p:sldSz cx="9144000" cy="6858000" type="screen4x3"/>
  <p:notesSz cx="6858000" cy="9144000"/>
  <p:photoAlbum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FAEE-A285-4368-9E93-CE38C44280CC}" type="datetimeFigureOut">
              <a:rPr lang="nl-BE" smtClean="0"/>
              <a:t>4/12/2018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5B61-03D0-4CBB-980E-64D28995FAC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9789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FAEE-A285-4368-9E93-CE38C44280CC}" type="datetimeFigureOut">
              <a:rPr lang="nl-BE" smtClean="0"/>
              <a:t>4/12/2018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5B61-03D0-4CBB-980E-64D28995FAC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32901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FAEE-A285-4368-9E93-CE38C44280CC}" type="datetimeFigureOut">
              <a:rPr lang="nl-BE" smtClean="0"/>
              <a:t>4/12/2018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5B61-03D0-4CBB-980E-64D28995FAC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7879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FAEE-A285-4368-9E93-CE38C44280CC}" type="datetimeFigureOut">
              <a:rPr lang="nl-BE" smtClean="0"/>
              <a:t>4/12/2018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5B61-03D0-4CBB-980E-64D28995FAC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3457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FAEE-A285-4368-9E93-CE38C44280CC}" type="datetimeFigureOut">
              <a:rPr lang="nl-BE" smtClean="0"/>
              <a:t>4/12/2018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5B61-03D0-4CBB-980E-64D28995FAC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1979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FAEE-A285-4368-9E93-CE38C44280CC}" type="datetimeFigureOut">
              <a:rPr lang="nl-BE" smtClean="0"/>
              <a:t>4/12/2018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5B61-03D0-4CBB-980E-64D28995FAC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453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FAEE-A285-4368-9E93-CE38C44280CC}" type="datetimeFigureOut">
              <a:rPr lang="nl-BE" smtClean="0"/>
              <a:t>4/12/2018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5B61-03D0-4CBB-980E-64D28995FAC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9949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FAEE-A285-4368-9E93-CE38C44280CC}" type="datetimeFigureOut">
              <a:rPr lang="nl-BE" smtClean="0"/>
              <a:t>4/12/2018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5B61-03D0-4CBB-980E-64D28995FAC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8734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FAEE-A285-4368-9E93-CE38C44280CC}" type="datetimeFigureOut">
              <a:rPr lang="nl-BE" smtClean="0"/>
              <a:t>4/12/2018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5B61-03D0-4CBB-980E-64D28995FAC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7122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FAEE-A285-4368-9E93-CE38C44280CC}" type="datetimeFigureOut">
              <a:rPr lang="nl-BE" smtClean="0"/>
              <a:t>4/12/2018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5B61-03D0-4CBB-980E-64D28995FAC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898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FAEE-A285-4368-9E93-CE38C44280CC}" type="datetimeFigureOut">
              <a:rPr lang="nl-BE" smtClean="0"/>
              <a:t>4/12/2018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25B61-03D0-4CBB-980E-64D28995FAC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4912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BFAEE-A285-4368-9E93-CE38C44280CC}" type="datetimeFigureOut">
              <a:rPr lang="nl-BE" smtClean="0"/>
              <a:t>4/12/2018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25B61-03D0-4CBB-980E-64D28995FAC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975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RODE NEUZEN 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6</a:t>
            </a:r>
            <a:r>
              <a:rPr lang="nl-BE" baseline="30000" dirty="0" smtClean="0"/>
              <a:t>de</a:t>
            </a:r>
            <a:r>
              <a:rPr lang="nl-BE" dirty="0" smtClean="0"/>
              <a:t> leerjaar op bezoek in SIGO </a:t>
            </a:r>
            <a:r>
              <a:rPr lang="nl-BE" dirty="0" err="1" smtClean="0"/>
              <a:t>Eernegem</a:t>
            </a:r>
            <a:r>
              <a:rPr lang="nl-BE" dirty="0" smtClean="0"/>
              <a:t> tijdens opname Q-Music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93614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129_085238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129_090014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7888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129_090024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0019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129_090100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0934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129_090102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438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129_072752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129_080714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7178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129_080719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129_084219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1009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129_084223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2890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129_084243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7354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129_084245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3377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129_085006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129_085014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0323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129_085218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129_085222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11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0543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129_085227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389839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</Words>
  <Application>Microsoft Office PowerPoint</Application>
  <PresentationFormat>Diavoorstelling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Kantoorthema</vt:lpstr>
      <vt:lpstr>RODE NEUZEN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RODE NEUZEN </dc:title>
  <dc:creator>Klas</dc:creator>
  <cp:lastModifiedBy>Klas</cp:lastModifiedBy>
  <cp:revision>1</cp:revision>
  <dcterms:created xsi:type="dcterms:W3CDTF">2018-12-04T20:20:34Z</dcterms:created>
  <dcterms:modified xsi:type="dcterms:W3CDTF">2018-12-04T20:22:08Z</dcterms:modified>
</cp:coreProperties>
</file>