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photoAlbum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914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5396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1974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070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068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825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574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999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898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27105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69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9476A-F12F-49A9-B442-7BD0418895F6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9C734-BF07-4CB8-B634-9D32C8A9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595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Peter &amp; Meter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Schoenen veteren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0556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1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215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2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97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3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2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3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49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4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6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4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9633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5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026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5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" y="11095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6_151803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095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254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80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385921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81126_151818 (Small)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6164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591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820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0"/>
            <a:ext cx="3859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794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643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017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648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6329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65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033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655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266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02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234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06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129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11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17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81126_151714 (Small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1116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</Words>
  <Application>Microsoft Office PowerPoint</Application>
  <PresentationFormat>Diavoorstelling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Peter &amp; Meter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 &amp; Meter</dc:title>
  <dc:creator>Klas</dc:creator>
  <cp:lastModifiedBy>Klas</cp:lastModifiedBy>
  <cp:revision>1</cp:revision>
  <dcterms:created xsi:type="dcterms:W3CDTF">2018-12-04T20:16:56Z</dcterms:created>
  <dcterms:modified xsi:type="dcterms:W3CDTF">2018-12-04T20:17:56Z</dcterms:modified>
</cp:coreProperties>
</file>