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3" r:id="rId6"/>
    <p:sldId id="265" r:id="rId7"/>
    <p:sldId id="267" r:id="rId8"/>
    <p:sldId id="269" r:id="rId9"/>
    <p:sldId id="271" r:id="rId10"/>
    <p:sldId id="272" r:id="rId11"/>
    <p:sldId id="274" r:id="rId12"/>
    <p:sldId id="276" r:id="rId13"/>
    <p:sldId id="277" r:id="rId14"/>
    <p:sldId id="279" r:id="rId15"/>
    <p:sldId id="282" r:id="rId16"/>
    <p:sldId id="284" r:id="rId17"/>
    <p:sldId id="286" r:id="rId18"/>
    <p:sldId id="288" r:id="rId19"/>
    <p:sldId id="290" r:id="rId20"/>
    <p:sldId id="292" r:id="rId21"/>
    <p:sldId id="293" r:id="rId22"/>
    <p:sldId id="295" r:id="rId23"/>
    <p:sldId id="297" r:id="rId24"/>
    <p:sldId id="299" r:id="rId25"/>
    <p:sldId id="301" r:id="rId26"/>
    <p:sldId id="303" r:id="rId27"/>
    <p:sldId id="306" r:id="rId28"/>
    <p:sldId id="307" r:id="rId29"/>
    <p:sldId id="309" r:id="rId30"/>
    <p:sldId id="311" r:id="rId31"/>
    <p:sldId id="314" r:id="rId32"/>
    <p:sldId id="316" r:id="rId33"/>
    <p:sldId id="318" r:id="rId34"/>
    <p:sldId id="320" r:id="rId35"/>
    <p:sldId id="322" r:id="rId36"/>
    <p:sldId id="324" r:id="rId37"/>
    <p:sldId id="326" r:id="rId38"/>
    <p:sldId id="328" r:id="rId39"/>
    <p:sldId id="329" r:id="rId40"/>
    <p:sldId id="330" r:id="rId41"/>
    <p:sldId id="332" r:id="rId42"/>
  </p:sldIdLst>
  <p:sldSz cx="9144000" cy="6858000" type="screen4x3"/>
  <p:notesSz cx="6858000" cy="9144000"/>
  <p:photoAlbum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855C-D0C9-4567-9769-689C2C64FFEF}" type="datetimeFigureOut">
              <a:rPr lang="nl-BE" smtClean="0"/>
              <a:t>9/06/2018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441F-0811-4F02-8331-56FA4B469A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4806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855C-D0C9-4567-9769-689C2C64FFEF}" type="datetimeFigureOut">
              <a:rPr lang="nl-BE" smtClean="0"/>
              <a:t>9/06/2018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441F-0811-4F02-8331-56FA4B469A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4278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855C-D0C9-4567-9769-689C2C64FFEF}" type="datetimeFigureOut">
              <a:rPr lang="nl-BE" smtClean="0"/>
              <a:t>9/06/2018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441F-0811-4F02-8331-56FA4B469A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110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855C-D0C9-4567-9769-689C2C64FFEF}" type="datetimeFigureOut">
              <a:rPr lang="nl-BE" smtClean="0"/>
              <a:t>9/06/2018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441F-0811-4F02-8331-56FA4B469A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4879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855C-D0C9-4567-9769-689C2C64FFEF}" type="datetimeFigureOut">
              <a:rPr lang="nl-BE" smtClean="0"/>
              <a:t>9/06/2018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441F-0811-4F02-8331-56FA4B469A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3217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855C-D0C9-4567-9769-689C2C64FFEF}" type="datetimeFigureOut">
              <a:rPr lang="nl-BE" smtClean="0"/>
              <a:t>9/06/2018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441F-0811-4F02-8331-56FA4B469A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4226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855C-D0C9-4567-9769-689C2C64FFEF}" type="datetimeFigureOut">
              <a:rPr lang="nl-BE" smtClean="0"/>
              <a:t>9/06/2018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441F-0811-4F02-8331-56FA4B469A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2121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855C-D0C9-4567-9769-689C2C64FFEF}" type="datetimeFigureOut">
              <a:rPr lang="nl-BE" smtClean="0"/>
              <a:t>9/06/2018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441F-0811-4F02-8331-56FA4B469A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4005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855C-D0C9-4567-9769-689C2C64FFEF}" type="datetimeFigureOut">
              <a:rPr lang="nl-BE" smtClean="0"/>
              <a:t>9/06/2018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441F-0811-4F02-8331-56FA4B469A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983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855C-D0C9-4567-9769-689C2C64FFEF}" type="datetimeFigureOut">
              <a:rPr lang="nl-BE" smtClean="0"/>
              <a:t>9/06/2018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441F-0811-4F02-8331-56FA4B469A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1236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855C-D0C9-4567-9769-689C2C64FFEF}" type="datetimeFigureOut">
              <a:rPr lang="nl-BE" smtClean="0"/>
              <a:t>9/06/2018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441F-0811-4F02-8331-56FA4B469A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4280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A855C-D0C9-4567-9769-689C2C64FFEF}" type="datetimeFigureOut">
              <a:rPr lang="nl-BE" smtClean="0"/>
              <a:t>9/06/2018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A441F-0811-4F02-8331-56FA4B469A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750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692696"/>
            <a:ext cx="7772400" cy="1470025"/>
          </a:xfrm>
        </p:spPr>
        <p:txBody>
          <a:bodyPr/>
          <a:lstStyle/>
          <a:p>
            <a:r>
              <a:rPr lang="nl-BE" dirty="0" smtClean="0"/>
              <a:t>Fotoalbum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2204864"/>
            <a:ext cx="6400800" cy="1752600"/>
          </a:xfrm>
        </p:spPr>
        <p:txBody>
          <a:bodyPr/>
          <a:lstStyle/>
          <a:p>
            <a:r>
              <a:rPr lang="nl-BE" dirty="0" smtClean="0"/>
              <a:t>Kerstfeest 6</a:t>
            </a:r>
            <a:r>
              <a:rPr lang="nl-BE" baseline="30000" dirty="0" smtClean="0"/>
              <a:t>de</a:t>
            </a:r>
            <a:r>
              <a:rPr lang="nl-BE" dirty="0" smtClean="0"/>
              <a:t> leerjaar</a:t>
            </a:r>
            <a:endParaRPr lang="nl-BE" dirty="0"/>
          </a:p>
        </p:txBody>
      </p:sp>
      <p:pic>
        <p:nvPicPr>
          <p:cNvPr id="4" name="Afbeelding 3" descr="20171222_105559 (Small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 t="11583" r="32508" b="46532"/>
          <a:stretch/>
        </p:blipFill>
        <p:spPr>
          <a:xfrm>
            <a:off x="395536" y="404664"/>
            <a:ext cx="1662546" cy="2872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20171222_120340 (Small)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6" r="19899" b="16819"/>
          <a:stretch/>
        </p:blipFill>
        <p:spPr>
          <a:xfrm>
            <a:off x="6228184" y="2796745"/>
            <a:ext cx="2676046" cy="38508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2013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0540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64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0541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777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05433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46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044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0545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178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0551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05525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9472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0553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881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20171222_105623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6109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0564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05707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721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0572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05740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06" y="-8454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7177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0574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05817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2230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05828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8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05846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8050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0592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05933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67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585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0455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04617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42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66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1000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9796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1002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10055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8661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1013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548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10214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54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4266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1024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10311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06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9569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1031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10349(0)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06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8372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10417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6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10428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12576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0619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1044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10516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147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1060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553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10538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553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5401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1064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665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10648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489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77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1070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10719(0)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1117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0465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04751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381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6264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10807(0)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10844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629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1092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10953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96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900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1104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11108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659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11122(0)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11131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147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1113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54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11204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36" y="554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644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1123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11259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88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2164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1130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11317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06" y="5897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5366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1134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11508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731" y="32079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324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1154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11638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06" y="7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93738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1155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0679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0485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04941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4305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1155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57147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1165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11704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03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0504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05106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17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0512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36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05143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28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0521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92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05259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192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7588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0532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05344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008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71222_10535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252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71222_105414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34199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</Words>
  <Application>Microsoft Office PowerPoint</Application>
  <PresentationFormat>Diavoorstelling (4:3)</PresentationFormat>
  <Paragraphs>2</Paragraphs>
  <Slides>41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42" baseType="lpstr">
      <vt:lpstr>Kantoorthema</vt:lpstr>
      <vt:lpstr>Fotoalbum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Klas</dc:creator>
  <cp:lastModifiedBy>Klas</cp:lastModifiedBy>
  <cp:revision>2</cp:revision>
  <dcterms:created xsi:type="dcterms:W3CDTF">2018-06-09T19:57:13Z</dcterms:created>
  <dcterms:modified xsi:type="dcterms:W3CDTF">2018-06-09T20:04:50Z</dcterms:modified>
</cp:coreProperties>
</file>