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1" r:id="rId3"/>
    <p:sldId id="258" r:id="rId4"/>
    <p:sldId id="259" r:id="rId5"/>
    <p:sldId id="257" r:id="rId6"/>
    <p:sldId id="272" r:id="rId7"/>
    <p:sldId id="261" r:id="rId8"/>
    <p:sldId id="270" r:id="rId9"/>
    <p:sldId id="263" r:id="rId10"/>
    <p:sldId id="264" r:id="rId11"/>
    <p:sldId id="267" r:id="rId12"/>
    <p:sldId id="268" r:id="rId13"/>
  </p:sldIdLst>
  <p:sldSz cx="9144000" cy="6858000" type="screen4x3"/>
  <p:notesSz cx="666908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C2749-B478-4193-9810-556D4511CCB6}" type="datetimeFigureOut">
              <a:rPr lang="nl-BE" smtClean="0"/>
              <a:t>10/09/2015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A68E1-3F91-432D-8598-A10E6E5C3C1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6906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DC117-B0A2-4714-85CA-F75A1C5CA256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3E32F-E04E-4F62-9FA4-008953C64BEE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149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4198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4962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524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5623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367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1136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4193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1966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3477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D15E1B-4725-481E-8464-A215984BCB80}" type="datetimeFigureOut">
              <a:rPr lang="nl-BE" smtClean="0"/>
              <a:pPr/>
              <a:t>10/09/2015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de.leu@telenet.b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an.lierde.luc@skynet.b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ggen.be/6a_kc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lessenrooster%20leerlingen%206C.pdf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eaufort-frans.yolasite.com/oefeningen-6de-leerjaar.php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49000">
              <a:schemeClr val="accent1">
                <a:lumMod val="75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99592" y="206084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>
                <a:solidFill>
                  <a:schemeClr val="bg1"/>
                </a:solidFill>
                <a:latin typeface="+mj-lt"/>
              </a:rPr>
              <a:t>Infoavond 6a</a:t>
            </a:r>
            <a:endParaRPr lang="nl-BE" sz="9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88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793507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dirty="0"/>
              <a:t>Wiskunde</a:t>
            </a:r>
            <a:r>
              <a:rPr lang="nl-BE" dirty="0" smtClean="0"/>
              <a:t>: 6u/week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s</a:t>
            </a:r>
            <a:r>
              <a:rPr lang="nl-BE" dirty="0" smtClean="0"/>
              <a:t>eptember tot november = </a:t>
            </a:r>
            <a:r>
              <a:rPr lang="nl-BE" dirty="0"/>
              <a:t>vooral herhaling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vanaf januari= grootste blok: breuken, </a:t>
            </a:r>
            <a:r>
              <a:rPr lang="nl-BE" dirty="0" smtClean="0"/>
              <a:t>percenten, inhoud en oppervlakte van ruimtefiguren enz.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voorbereiding </a:t>
            </a:r>
            <a:r>
              <a:rPr lang="nl-BE" dirty="0" smtClean="0"/>
              <a:t>toetsen (TW):  a-oef </a:t>
            </a:r>
            <a:r>
              <a:rPr lang="nl-BE" dirty="0"/>
              <a:t>in klas, </a:t>
            </a:r>
            <a:r>
              <a:rPr lang="nl-BE" dirty="0" err="1"/>
              <a:t>b-oef</a:t>
            </a:r>
            <a:r>
              <a:rPr lang="nl-BE" dirty="0"/>
              <a:t> thuis als extra voorbereiding. Deze worden voor de toets nog </a:t>
            </a:r>
            <a:r>
              <a:rPr lang="nl-BE" dirty="0" smtClean="0"/>
              <a:t>besproken en verbeterd. 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werkboek</a:t>
            </a:r>
            <a:r>
              <a:rPr lang="nl-BE" dirty="0"/>
              <a:t>: drie soorten oefeningen: zon=basis; </a:t>
            </a:r>
            <a:r>
              <a:rPr lang="nl-BE" dirty="0" smtClean="0"/>
              <a:t>maan=uitbreiding</a:t>
            </a:r>
            <a:r>
              <a:rPr lang="nl-BE" dirty="0"/>
              <a:t>; ster=differentiatie sterke lln</a:t>
            </a:r>
          </a:p>
          <a:p>
            <a:pPr marL="0" indent="0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7214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b="1" dirty="0"/>
              <a:t>allerlei: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probleem? </a:t>
            </a:r>
            <a:r>
              <a:rPr lang="nl-BE" dirty="0">
                <a:sym typeface="Wingdings"/>
              </a:rPr>
              <a:t></a:t>
            </a:r>
            <a:r>
              <a:rPr lang="nl-BE" dirty="0"/>
              <a:t> altijd welkom! </a:t>
            </a:r>
            <a:r>
              <a:rPr lang="nl-BE" dirty="0" smtClean="0"/>
              <a:t>We zijn op </a:t>
            </a:r>
            <a:r>
              <a:rPr lang="nl-BE" dirty="0"/>
              <a:t>school </a:t>
            </a:r>
            <a:r>
              <a:rPr lang="nl-BE" dirty="0" smtClean="0"/>
              <a:t>vanaf 8u. Buiten de schooluren mag </a:t>
            </a:r>
            <a:r>
              <a:rPr lang="nl-BE" dirty="0"/>
              <a:t>u</a:t>
            </a:r>
            <a:r>
              <a:rPr lang="nl-BE" dirty="0" smtClean="0"/>
              <a:t> ons altijd </a:t>
            </a:r>
            <a:r>
              <a:rPr lang="nl-BE" dirty="0"/>
              <a:t>mailen</a:t>
            </a:r>
            <a:r>
              <a:rPr lang="nl-BE" dirty="0" smtClean="0"/>
              <a:t>!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 smtClean="0">
                <a:hlinkClick r:id="rId3"/>
              </a:rPr>
              <a:t>kevin.de.leu@telenet.be</a:t>
            </a:r>
            <a:r>
              <a:rPr lang="nl-BE" dirty="0" smtClean="0"/>
              <a:t> / </a:t>
            </a:r>
            <a:r>
              <a:rPr lang="nl-BE" dirty="0" smtClean="0">
                <a:hlinkClick r:id="rId4"/>
              </a:rPr>
              <a:t>van.lierde.luc@skynet.be</a:t>
            </a:r>
            <a:r>
              <a:rPr lang="nl-BE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Mega-lessen</a:t>
            </a:r>
            <a:r>
              <a:rPr lang="nl-BE" dirty="0"/>
              <a:t>:  </a:t>
            </a:r>
            <a:r>
              <a:rPr lang="nl-BE" dirty="0" smtClean="0"/>
              <a:t>agent + PISAD + juf  (ook infoavond van de gemeente)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IDP: </a:t>
            </a:r>
            <a:r>
              <a:rPr lang="nl-BE" dirty="0" smtClean="0"/>
              <a:t>	- begin </a:t>
            </a:r>
            <a:r>
              <a:rPr lang="nl-BE" dirty="0"/>
              <a:t>juni </a:t>
            </a:r>
            <a:endParaRPr lang="nl-BE" dirty="0" smtClean="0"/>
          </a:p>
          <a:p>
            <a:pPr marL="0" lvl="0" indent="0">
              <a:buNone/>
            </a:pPr>
            <a:r>
              <a:rPr lang="nl-BE" dirty="0"/>
              <a:t> </a:t>
            </a:r>
            <a:r>
              <a:rPr lang="nl-BE" dirty="0" smtClean="0"/>
              <a:t>   		- geen </a:t>
            </a:r>
            <a:r>
              <a:rPr lang="nl-BE" dirty="0"/>
              <a:t>invloed op eindresultaat, geen </a:t>
            </a:r>
            <a:endParaRPr lang="nl-BE" dirty="0" smtClean="0"/>
          </a:p>
          <a:p>
            <a:pPr marL="0" lvl="0" indent="0">
              <a:buNone/>
            </a:pPr>
            <a:r>
              <a:rPr lang="nl-BE" dirty="0"/>
              <a:t>	</a:t>
            </a:r>
            <a:r>
              <a:rPr lang="nl-BE" dirty="0" smtClean="0"/>
              <a:t>	   uitslagen!</a:t>
            </a:r>
          </a:p>
          <a:p>
            <a:pPr marL="0" lvl="0" indent="0">
              <a:buNone/>
            </a:pPr>
            <a:r>
              <a:rPr lang="nl-BE" dirty="0"/>
              <a:t>	</a:t>
            </a:r>
            <a:r>
              <a:rPr lang="nl-BE" dirty="0" smtClean="0"/>
              <a:t>	- worden voorbereid in de klas (</a:t>
            </a:r>
            <a:r>
              <a:rPr lang="nl-BE" dirty="0" err="1" smtClean="0"/>
              <a:t>vb</a:t>
            </a:r>
            <a:r>
              <a:rPr lang="nl-BE" dirty="0" smtClean="0"/>
              <a:t> vorig 		   jaar)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Agenda + toetsen:  elk weekend onderteken </a:t>
            </a:r>
            <a:r>
              <a:rPr lang="nl-BE" dirty="0" err="1" smtClean="0"/>
              <a:t>aub</a:t>
            </a: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b="1" dirty="0"/>
              <a:t>Begeleiding studiekeuze: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CLB + op weg naar het secundair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IKSO </a:t>
            </a:r>
            <a:r>
              <a:rPr lang="nl-BE" dirty="0" smtClean="0"/>
              <a:t>+ VTI Aalst bezoeken</a:t>
            </a:r>
            <a:r>
              <a:rPr lang="nl-BE" dirty="0"/>
              <a:t>: inleefdag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Beroepenmarkt: interesse? </a:t>
            </a:r>
            <a:endParaRPr lang="nl-BE" dirty="0" smtClean="0"/>
          </a:p>
          <a:p>
            <a:pPr marL="0" lvl="0" indent="0">
              <a:buNone/>
            </a:pPr>
            <a:endParaRPr lang="nl-BE" dirty="0"/>
          </a:p>
          <a:p>
            <a:pPr lvl="0">
              <a:buNone/>
            </a:pPr>
            <a:r>
              <a:rPr lang="nl-BE" b="1" dirty="0"/>
              <a:t>Bosklassen: 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Vooraf </a:t>
            </a:r>
            <a:r>
              <a:rPr lang="nl-BE" dirty="0"/>
              <a:t>i</a:t>
            </a:r>
            <a:r>
              <a:rPr lang="nl-BE" dirty="0" smtClean="0"/>
              <a:t>nfo- avond (datum wordt later bepaald)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Van </a:t>
            </a:r>
            <a:r>
              <a:rPr lang="nl-BE" dirty="0" smtClean="0"/>
              <a:t>20 </a:t>
            </a:r>
            <a:r>
              <a:rPr lang="nl-BE" dirty="0"/>
              <a:t>juni tot en met </a:t>
            </a:r>
            <a:r>
              <a:rPr lang="nl-BE" dirty="0" smtClean="0"/>
              <a:t>24 </a:t>
            </a:r>
            <a:r>
              <a:rPr lang="nl-BE" dirty="0"/>
              <a:t>juni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Super fijne </a:t>
            </a:r>
            <a:r>
              <a:rPr lang="nl-BE" dirty="0" smtClean="0"/>
              <a:t>afsluiter  </a:t>
            </a:r>
            <a:r>
              <a:rPr lang="nl-BE" dirty="0"/>
              <a:t>van het schooljaar en van de lagere school</a:t>
            </a:r>
            <a:r>
              <a:rPr lang="nl-BE" dirty="0" smtClean="0"/>
              <a:t>!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Het oudercontact einde zesde leerjaar ligt vast op maandag 27 juni, de proclamatie gaat door op 28 juni.</a:t>
            </a:r>
          </a:p>
          <a:p>
            <a:pPr lvl="0">
              <a:buFont typeface="Wingdings" pitchFamily="2" charset="2"/>
              <a:buChar char="Ø"/>
            </a:pPr>
            <a:endParaRPr lang="nl-BE" dirty="0"/>
          </a:p>
          <a:p>
            <a:pPr>
              <a:buNone/>
            </a:pP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38200" y="749896"/>
            <a:ext cx="7632848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3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nl-BE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aarkalender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nl-B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28/09 fotograaf op school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21/09 scholenveldloop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23/09 pedagogische studiedag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25/09 toneel</a:t>
            </a:r>
            <a:endParaRPr lang="nl-BE" sz="3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02</a:t>
            </a:r>
            <a:r>
              <a:rPr kumimoji="0" lang="nl-BE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/10 facultatieve verlofdag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16</a:t>
            </a:r>
            <a:r>
              <a:rPr kumimoji="0" lang="nl-BE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/10 en 17/10 nazomerfeest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21/10 pedagogische studiedag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BE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03/02</a:t>
            </a:r>
            <a:r>
              <a:rPr kumimoji="0" lang="nl-BE" sz="3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pedagogische studiedag</a:t>
            </a:r>
            <a:endParaRPr kumimoji="0" lang="nl-BE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19/02 en 20/02 eetfestijn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16/04 KCD/IKSO ru</a:t>
            </a:r>
            <a:r>
              <a:rPr lang="nl-BE" sz="3000" dirty="0">
                <a:latin typeface="Calibri" pitchFamily="34" charset="0"/>
                <a:cs typeface="Times New Roman" pitchFamily="18" charset="0"/>
              </a:rPr>
              <a:t>n</a:t>
            </a:r>
            <a:endParaRPr lang="nl-BE" sz="3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21/05 schoolfeest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BE" sz="3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2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nl-BE" b="1" dirty="0" smtClean="0"/>
              <a:t>Infoboekje:</a:t>
            </a:r>
            <a:endParaRPr lang="nl-BE" dirty="0"/>
          </a:p>
          <a:p>
            <a:pPr lvl="0"/>
            <a:r>
              <a:rPr lang="nl-BE" dirty="0" smtClean="0"/>
              <a:t>Algemene inlichtingen</a:t>
            </a:r>
          </a:p>
          <a:p>
            <a:pPr lvl="0"/>
            <a:r>
              <a:rPr lang="nl-BE" dirty="0" smtClean="0"/>
              <a:t>Een schooldag op het KCD</a:t>
            </a:r>
          </a:p>
          <a:p>
            <a:pPr lvl="0"/>
            <a:r>
              <a:rPr lang="nl-BE" dirty="0" smtClean="0"/>
              <a:t>Klasagenda + huiswerkbeleid</a:t>
            </a:r>
          </a:p>
          <a:p>
            <a:pPr lvl="0"/>
            <a:r>
              <a:rPr lang="nl-BE" dirty="0" smtClean="0"/>
              <a:t>MOS: koekendoosje / brooddoos  </a:t>
            </a:r>
            <a:endParaRPr lang="nl-BE" dirty="0"/>
          </a:p>
          <a:p>
            <a:pPr lvl="0"/>
            <a:r>
              <a:rPr lang="nl-BE" dirty="0" smtClean="0"/>
              <a:t>Verjaardagen </a:t>
            </a:r>
            <a:r>
              <a:rPr lang="nl-BE" dirty="0"/>
              <a:t>(geen snoep</a:t>
            </a:r>
            <a:r>
              <a:rPr lang="nl-BE" dirty="0" smtClean="0"/>
              <a:t>)</a:t>
            </a:r>
          </a:p>
          <a:p>
            <a:pPr lvl="0"/>
            <a:r>
              <a:rPr lang="nl-BE" dirty="0" smtClean="0"/>
              <a:t>Tutti </a:t>
            </a:r>
            <a:r>
              <a:rPr lang="nl-BE" dirty="0" err="1" smtClean="0"/>
              <a:t>Frutti</a:t>
            </a:r>
            <a:r>
              <a:rPr lang="nl-BE" dirty="0" smtClean="0"/>
              <a:t> (woensdag = </a:t>
            </a:r>
            <a:r>
              <a:rPr lang="nl-BE" dirty="0" err="1" smtClean="0"/>
              <a:t>fruitdag</a:t>
            </a:r>
            <a:r>
              <a:rPr lang="nl-BE" dirty="0" smtClean="0"/>
              <a:t>)</a:t>
            </a:r>
          </a:p>
          <a:p>
            <a:pPr lvl="0"/>
            <a:r>
              <a:rPr lang="nl-BE" dirty="0" smtClean="0"/>
              <a:t>Rapport en oudercontact</a:t>
            </a:r>
          </a:p>
          <a:p>
            <a:pPr lvl="0"/>
            <a:r>
              <a:rPr lang="nl-BE" dirty="0" smtClean="0"/>
              <a:t>Sport </a:t>
            </a:r>
          </a:p>
          <a:p>
            <a:pPr lvl="0"/>
            <a:r>
              <a:rPr lang="nl-BE" dirty="0" smtClean="0"/>
              <a:t>Uitstappen: Gent – Technologiebeurs – bosklassen - …</a:t>
            </a:r>
          </a:p>
          <a:p>
            <a:pPr lvl="0"/>
            <a:r>
              <a:rPr lang="nl-BE" dirty="0" smtClean="0"/>
              <a:t>Studietoelage </a:t>
            </a:r>
            <a:r>
              <a:rPr lang="nl-BE" dirty="0" smtClean="0">
                <a:sym typeface="Wingdings" pitchFamily="2" charset="2"/>
              </a:rPr>
              <a:t> secretariaat</a:t>
            </a:r>
          </a:p>
          <a:p>
            <a:pPr lvl="0"/>
            <a:r>
              <a:rPr lang="nl-BE" dirty="0" smtClean="0">
                <a:sym typeface="Wingdings" pitchFamily="2" charset="2"/>
              </a:rPr>
              <a:t>Afwezigheden: </a:t>
            </a:r>
            <a:r>
              <a:rPr lang="nl-BE" dirty="0" smtClean="0"/>
              <a:t>meer </a:t>
            </a:r>
            <a:r>
              <a:rPr lang="nl-BE" dirty="0"/>
              <a:t>dan 3 dagen </a:t>
            </a:r>
            <a:r>
              <a:rPr lang="nl-BE" dirty="0" smtClean="0"/>
              <a:t>afwezig = doktersattest</a:t>
            </a:r>
            <a:r>
              <a:rPr lang="nl-BE" dirty="0"/>
              <a:t>, minder  volstaat wit briefje (max. 4 maal). </a:t>
            </a:r>
            <a:endParaRPr lang="nl-BE" dirty="0" smtClean="0"/>
          </a:p>
          <a:p>
            <a:pPr marL="0" lvl="0" indent="0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47864" y="764704"/>
            <a:ext cx="5338936" cy="5361459"/>
          </a:xfrm>
        </p:spPr>
        <p:txBody>
          <a:bodyPr/>
          <a:lstStyle/>
          <a:p>
            <a:pPr lvl="0">
              <a:buNone/>
            </a:pPr>
            <a:r>
              <a:rPr lang="nl-BE" b="1" dirty="0"/>
              <a:t>Het kind in het zesde leerjaar:</a:t>
            </a:r>
            <a:endParaRPr lang="nl-BE" dirty="0"/>
          </a:p>
          <a:p>
            <a:pPr lvl="0"/>
            <a:r>
              <a:rPr lang="nl-BE" dirty="0"/>
              <a:t>Meer zelfstandigheid: takenbord, heel vaak individueel werken…</a:t>
            </a:r>
          </a:p>
          <a:p>
            <a:pPr lvl="0"/>
            <a:r>
              <a:rPr lang="nl-BE" dirty="0"/>
              <a:t>Grotere brok leerstof om te verwerken, ook veel zelfstandiger studeren</a:t>
            </a:r>
          </a:p>
          <a:p>
            <a:pPr lvl="0"/>
            <a:r>
              <a:rPr lang="nl-BE" dirty="0"/>
              <a:t>Leren </a:t>
            </a:r>
            <a:r>
              <a:rPr lang="nl-BE" dirty="0" smtClean="0"/>
              <a:t>studeren </a:t>
            </a:r>
            <a:r>
              <a:rPr lang="nl-BE" dirty="0"/>
              <a:t>en leren plannen </a:t>
            </a:r>
            <a:r>
              <a:rPr lang="nl-BE" sz="2500" dirty="0" smtClean="0"/>
              <a:t>(weekplanning &gt; zie ook </a:t>
            </a:r>
            <a:r>
              <a:rPr lang="nl-BE" sz="2500" dirty="0" err="1" smtClean="0"/>
              <a:t>klasblog</a:t>
            </a:r>
            <a:r>
              <a:rPr lang="nl-BE" sz="2500" dirty="0" smtClean="0"/>
              <a:t> </a:t>
            </a:r>
            <a:r>
              <a:rPr lang="nl-BE" sz="2500" dirty="0" smtClean="0">
                <a:hlinkClick r:id="rId3"/>
              </a:rPr>
              <a:t>http</a:t>
            </a:r>
            <a:r>
              <a:rPr lang="nl-BE" sz="2500" smtClean="0">
                <a:hlinkClick r:id="rId3"/>
              </a:rPr>
              <a:t>://</a:t>
            </a:r>
            <a:r>
              <a:rPr lang="nl-BE" sz="2500" smtClean="0">
                <a:hlinkClick r:id="rId3"/>
              </a:rPr>
              <a:t>www.bloggen.be/6a_kcd</a:t>
            </a:r>
            <a:r>
              <a:rPr lang="nl-BE" sz="2500" smtClean="0"/>
              <a:t> </a:t>
            </a:r>
            <a:r>
              <a:rPr lang="nl-BE" sz="2500" dirty="0" smtClean="0"/>
              <a:t>, studieplanners voor </a:t>
            </a:r>
            <a:r>
              <a:rPr lang="nl-BE" sz="2500" dirty="0" err="1" smtClean="0"/>
              <a:t>wero</a:t>
            </a:r>
            <a:r>
              <a:rPr lang="nl-BE" sz="2500" dirty="0" smtClean="0"/>
              <a:t> e.d.)</a:t>
            </a:r>
          </a:p>
          <a:p>
            <a:pPr lvl="0"/>
            <a:r>
              <a:rPr lang="nl-BE" dirty="0" smtClean="0"/>
              <a:t>Voorbereiding op volgend schooljaar: vakleerkrachten.</a:t>
            </a:r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4" name="Picture 2" descr="http://t3.gstatic.com/images?q=tbn:ANd9GcRBLS0ckOg5fz0Bksk39mlMnw8xwR3kS9QUwA4YuQVCtZDeTB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3" y="1196752"/>
            <a:ext cx="2778219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356992"/>
            <a:ext cx="8075240" cy="27691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b="1" dirty="0" err="1"/>
              <a:t>Klasverdeling</a:t>
            </a:r>
            <a:r>
              <a:rPr lang="nl-BE" b="1" dirty="0"/>
              <a:t> </a:t>
            </a:r>
            <a:endParaRPr lang="nl-BE" dirty="0"/>
          </a:p>
          <a:p>
            <a:pPr lvl="0"/>
            <a:r>
              <a:rPr lang="nl-BE" dirty="0" smtClean="0"/>
              <a:t>1 klas van 21 en </a:t>
            </a:r>
            <a:r>
              <a:rPr lang="nl-BE" dirty="0"/>
              <a:t>2</a:t>
            </a:r>
            <a:r>
              <a:rPr lang="nl-BE" dirty="0" smtClean="0"/>
              <a:t> klassen van 22 </a:t>
            </a:r>
          </a:p>
          <a:p>
            <a:pPr lvl="0"/>
            <a:r>
              <a:rPr lang="nl-BE" dirty="0" smtClean="0"/>
              <a:t>We </a:t>
            </a:r>
            <a:r>
              <a:rPr lang="nl-BE" dirty="0"/>
              <a:t>werken </a:t>
            </a:r>
            <a:r>
              <a:rPr lang="nl-BE" dirty="0" smtClean="0"/>
              <a:t>zeer nauw samen. We geven </a:t>
            </a:r>
            <a:r>
              <a:rPr lang="nl-BE" dirty="0" err="1" smtClean="0"/>
              <a:t>klasoverschrijdend</a:t>
            </a:r>
            <a:r>
              <a:rPr lang="nl-BE" dirty="0" smtClean="0"/>
              <a:t> les (=vakleerkrachten) en er is wekelijks overleg zodat lessen, taken en huistaken ongeveer gelijk lopen.</a:t>
            </a:r>
            <a:endParaRPr lang="nl-BE" dirty="0"/>
          </a:p>
        </p:txBody>
      </p:sp>
      <p:pic>
        <p:nvPicPr>
          <p:cNvPr id="4" name="Picture 2" descr="http://www.hoogbegaafdvlaanderen.be/06_HB_op_school/gfx/beestjes_scho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60648"/>
            <a:ext cx="4822089" cy="3050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6696744" cy="648072"/>
          </a:xfrm>
        </p:spPr>
        <p:txBody>
          <a:bodyPr>
            <a:normAutofit/>
          </a:bodyPr>
          <a:lstStyle/>
          <a:p>
            <a:r>
              <a:rPr lang="nl-BE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Lessenrooster van onze klas:</a:t>
            </a:r>
            <a:endParaRPr lang="nl-BE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915816" y="2082914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>
                <a:hlinkClick r:id="rId2" action="ppaction://hlinkfile"/>
              </a:rPr>
              <a:t>lessenrooster leerlingen 6a.pdf</a:t>
            </a:r>
            <a:endParaRPr lang="nl-BE" sz="2000" dirty="0"/>
          </a:p>
        </p:txBody>
      </p:sp>
      <p:sp>
        <p:nvSpPr>
          <p:cNvPr id="4" name="Tekstvak 3"/>
          <p:cNvSpPr txBox="1"/>
          <p:nvPr/>
        </p:nvSpPr>
        <p:spPr>
          <a:xfrm>
            <a:off x="755576" y="2996952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Vakverdeling:</a:t>
            </a:r>
          </a:p>
          <a:p>
            <a:endParaRPr lang="nl-BE" sz="2400" dirty="0" smtClean="0"/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Taal, wiskunde en </a:t>
            </a:r>
            <a:r>
              <a:rPr lang="nl-BE" sz="2400" dirty="0" err="1" smtClean="0"/>
              <a:t>muzo</a:t>
            </a:r>
            <a:r>
              <a:rPr lang="nl-BE" sz="2400" dirty="0" smtClean="0"/>
              <a:t> = klasleerkracht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Frans = juf </a:t>
            </a:r>
            <a:r>
              <a:rPr lang="nl-BE" sz="2400" dirty="0" err="1" smtClean="0"/>
              <a:t>Tinneke</a:t>
            </a:r>
            <a:endParaRPr lang="nl-BE" sz="2400" dirty="0" smtClean="0"/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Godsdienst = meester Bart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Spelling = meester Luc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err="1" smtClean="0"/>
              <a:t>Wero</a:t>
            </a:r>
            <a:r>
              <a:rPr lang="nl-BE" sz="2400" dirty="0" smtClean="0"/>
              <a:t> = meester Kevin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L.O. = meester Steven en meester Tomas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Zwemmen = meester Steven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58678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84076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nl-BE" sz="2400" b="1" dirty="0"/>
              <a:t>Vakken </a:t>
            </a:r>
            <a:r>
              <a:rPr lang="nl-BE" sz="2400" b="1" dirty="0" smtClean="0"/>
              <a:t>:</a:t>
            </a:r>
            <a:endParaRPr lang="nl-BE" sz="2400" dirty="0"/>
          </a:p>
          <a:p>
            <a:pPr>
              <a:buNone/>
            </a:pPr>
            <a:endParaRPr lang="nl-BE" sz="2000" dirty="0"/>
          </a:p>
          <a:p>
            <a:pPr marL="0" lvl="0" indent="0">
              <a:buNone/>
            </a:pPr>
            <a:r>
              <a:rPr lang="nl-BE" sz="2400" dirty="0"/>
              <a:t>Godsdienst: </a:t>
            </a:r>
            <a:r>
              <a:rPr lang="nl-BE" sz="2400" dirty="0" smtClean="0"/>
              <a:t>3u/week </a:t>
            </a:r>
            <a:endParaRPr lang="nl-BE" sz="2000" dirty="0" smtClean="0"/>
          </a:p>
          <a:p>
            <a:pPr marL="0" lvl="0" indent="0">
              <a:buNone/>
            </a:pPr>
            <a:endParaRPr lang="nl-BE" sz="2000" dirty="0" smtClean="0"/>
          </a:p>
          <a:p>
            <a:pPr lvl="0">
              <a:buNone/>
            </a:pPr>
            <a:r>
              <a:rPr lang="nl-BE" sz="2400" dirty="0" err="1" smtClean="0"/>
              <a:t>Wero</a:t>
            </a:r>
            <a:r>
              <a:rPr lang="nl-BE" sz="2400" dirty="0"/>
              <a:t>: </a:t>
            </a:r>
            <a:r>
              <a:rPr lang="nl-BE" sz="2400" dirty="0" smtClean="0"/>
              <a:t>3u/week </a:t>
            </a:r>
          </a:p>
          <a:p>
            <a:pPr>
              <a:buFont typeface="Wingdings"/>
              <a:buChar char="Ø"/>
            </a:pPr>
            <a:r>
              <a:rPr lang="nl-BE" sz="2400" dirty="0" smtClean="0"/>
              <a:t>Leerwerkboek </a:t>
            </a:r>
            <a:r>
              <a:rPr lang="nl-BE" sz="2400" dirty="0"/>
              <a:t>+ </a:t>
            </a:r>
            <a:r>
              <a:rPr lang="nl-BE" sz="2400" dirty="0" smtClean="0"/>
              <a:t>bronnenboek Mikado</a:t>
            </a:r>
            <a:endParaRPr lang="nl-BE" sz="2400" dirty="0"/>
          </a:p>
          <a:p>
            <a:pPr>
              <a:buFont typeface="Wingdings"/>
              <a:buChar char="Ø"/>
            </a:pPr>
            <a:r>
              <a:rPr lang="nl-BE" sz="2400" dirty="0" smtClean="0"/>
              <a:t>Nuttige website waar extra kan geoefend worden</a:t>
            </a:r>
            <a:endParaRPr lang="nl-BE" sz="2400" dirty="0"/>
          </a:p>
          <a:p>
            <a:pPr lvl="0">
              <a:buFont typeface="Wingdings"/>
              <a:buChar char="Ø"/>
            </a:pPr>
            <a:r>
              <a:rPr lang="nl-BE" sz="2400" dirty="0"/>
              <a:t>Na elk </a:t>
            </a:r>
            <a:r>
              <a:rPr lang="nl-BE" sz="2400" dirty="0" smtClean="0"/>
              <a:t>groot thema </a:t>
            </a:r>
            <a:r>
              <a:rPr lang="nl-BE" sz="2400" dirty="0"/>
              <a:t>maken we samen een studiewijzer = leren studeren</a:t>
            </a:r>
          </a:p>
          <a:p>
            <a:pPr lvl="0">
              <a:buFont typeface="Wingdings"/>
              <a:buChar char="Ø"/>
            </a:pPr>
            <a:r>
              <a:rPr lang="nl-BE" sz="2400" dirty="0"/>
              <a:t>Grote toetsen (</a:t>
            </a:r>
            <a:r>
              <a:rPr lang="nl-BE" sz="2400" dirty="0" err="1"/>
              <a:t>vbr</a:t>
            </a:r>
            <a:r>
              <a:rPr lang="nl-BE" sz="2400" dirty="0"/>
              <a:t> op volgend schooljaar</a:t>
            </a:r>
            <a:r>
              <a:rPr lang="nl-BE" sz="2400" dirty="0" smtClean="0"/>
              <a:t>)</a:t>
            </a:r>
          </a:p>
          <a:p>
            <a:pPr marL="0" lvl="0" indent="0">
              <a:buNone/>
            </a:pPr>
            <a:endParaRPr lang="nl-BE" sz="2000" dirty="0"/>
          </a:p>
          <a:p>
            <a:pPr lvl="0">
              <a:buNone/>
            </a:pPr>
            <a:r>
              <a:rPr lang="nl-BE" sz="2400" dirty="0" err="1"/>
              <a:t>Wero</a:t>
            </a:r>
            <a:r>
              <a:rPr lang="nl-BE" sz="2400" dirty="0"/>
              <a:t> </a:t>
            </a:r>
            <a:r>
              <a:rPr lang="nl-BE" sz="2400" dirty="0" err="1"/>
              <a:t>Actua</a:t>
            </a:r>
            <a:r>
              <a:rPr lang="nl-BE" sz="2400" dirty="0"/>
              <a:t>: </a:t>
            </a:r>
          </a:p>
          <a:p>
            <a:pPr lvl="0">
              <a:buFont typeface="Wingdings" pitchFamily="2" charset="2"/>
              <a:buChar char="Ø"/>
            </a:pPr>
            <a:r>
              <a:rPr lang="nl-BE" sz="2400" dirty="0"/>
              <a:t>Binnen- en buitenland, sport en het weer. Elke week stellen twee kinderen de actualiteit voor aan de hand van een </a:t>
            </a:r>
            <a:r>
              <a:rPr lang="nl-BE" sz="2400" dirty="0" smtClean="0"/>
              <a:t>presentatie</a:t>
            </a:r>
            <a:endParaRPr lang="nl-BE" sz="2400" dirty="0"/>
          </a:p>
          <a:p>
            <a:pPr>
              <a:buNone/>
            </a:pPr>
            <a:r>
              <a:rPr lang="nl-BE" sz="2400" dirty="0"/>
              <a:t> </a:t>
            </a:r>
          </a:p>
          <a:p>
            <a:pPr lvl="0">
              <a:buNone/>
            </a:pPr>
            <a:endParaRPr lang="nl-B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95536" y="260648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BE" sz="2400" dirty="0"/>
              <a:t>Frans: 3,5u/week </a:t>
            </a:r>
            <a:endParaRPr lang="nl-BE" sz="2400" dirty="0" smtClean="0"/>
          </a:p>
          <a:p>
            <a:pPr marL="342900" lvl="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Na </a:t>
            </a:r>
            <a:r>
              <a:rPr lang="nl-BE" sz="2400" dirty="0"/>
              <a:t>elk contact= toets, soms een extra toets van de werkwoorden of andere.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Veel mondelinge oefeningen + projecten (modeshow, winkeltje…)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Dagelijks oefenen: lezen, de woordjes herhalen, de werkwoorden </a:t>
            </a:r>
            <a:r>
              <a:rPr lang="nl-BE" sz="2400" dirty="0" smtClean="0"/>
              <a:t>opzeggen, een kort gesprekje voeren...</a:t>
            </a:r>
            <a:endParaRPr lang="nl-BE" sz="2400" dirty="0"/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Woordjes: schriftelijk oefenen, hoewel schrijffouten nog niet meetellen, vind ik dit al een goede voorbereiding op volgend schooljaar (+ visueel geheugen)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Woordjes studeren = alle woordjes 3x schrijven in schriftje + veel mondeling oefenen in de klas met woordstroken, prentjes en aan de hand van spelletjes.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Tijdens de lessen heel weinig Nederlands (zie ook groene bladwijzer)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Oefenen op de computer: </a:t>
            </a:r>
            <a:r>
              <a:rPr lang="nl-BE" sz="2400" dirty="0">
                <a:hlinkClick r:id="rId2"/>
              </a:rPr>
              <a:t>http://</a:t>
            </a:r>
            <a:r>
              <a:rPr lang="nl-BE" sz="2400" dirty="0" smtClean="0">
                <a:hlinkClick r:id="rId2"/>
              </a:rPr>
              <a:t>beaufort-frans.yolasite.com/oefeningen-6de-leerjaar.php</a:t>
            </a:r>
            <a:r>
              <a:rPr lang="nl-BE" sz="2400" dirty="0" smtClean="0"/>
              <a:t> (of </a:t>
            </a:r>
            <a:r>
              <a:rPr lang="nl-BE" sz="2400" dirty="0"/>
              <a:t>beaufort zesde leerjaar intikken op google)</a:t>
            </a:r>
          </a:p>
        </p:txBody>
      </p:sp>
    </p:spTree>
    <p:extLst>
      <p:ext uri="{BB962C8B-B14F-4D97-AF65-F5344CB8AC3E}">
        <p14:creationId xmlns:p14="http://schemas.microsoft.com/office/powerpoint/2010/main" val="32274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dirty="0"/>
              <a:t>Taal: </a:t>
            </a:r>
            <a:r>
              <a:rPr lang="nl-BE" dirty="0" smtClean="0"/>
              <a:t>4u/week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spreken </a:t>
            </a:r>
            <a:r>
              <a:rPr lang="nl-BE" dirty="0"/>
              <a:t>wordt steeds belangrijker: veel toneeltjes en spreekoefeningen dit jaar: leren spreken voor groep, assertiviteit</a:t>
            </a:r>
            <a:r>
              <a:rPr lang="nl-BE" dirty="0" smtClean="0"/>
              <a:t>…</a:t>
            </a:r>
          </a:p>
          <a:p>
            <a:pPr lvl="0">
              <a:buFont typeface="Wingdings" pitchFamily="2" charset="2"/>
              <a:buChar char="Ø"/>
            </a:pPr>
            <a:endParaRPr lang="nl-BE" dirty="0" smtClean="0"/>
          </a:p>
          <a:p>
            <a:pPr marL="0" lvl="0" indent="0">
              <a:buNone/>
            </a:pPr>
            <a:r>
              <a:rPr lang="nl-BE" dirty="0" smtClean="0"/>
              <a:t>Spelling: 1,5u/week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 ongeveer </a:t>
            </a:r>
            <a:r>
              <a:rPr lang="nl-BE" dirty="0"/>
              <a:t>1 woordpakket per </a:t>
            </a:r>
            <a:r>
              <a:rPr lang="nl-BE" dirty="0" smtClean="0"/>
              <a:t>week </a:t>
            </a:r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regelmatig </a:t>
            </a:r>
            <a:r>
              <a:rPr lang="nl-BE" dirty="0"/>
              <a:t>de woordjes thuis </a:t>
            </a:r>
            <a:r>
              <a:rPr lang="nl-BE" dirty="0" smtClean="0"/>
              <a:t>herhalen</a:t>
            </a:r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elke </a:t>
            </a:r>
            <a:r>
              <a:rPr lang="nl-BE" dirty="0"/>
              <a:t>dinsdag spellingles + huistaak </a:t>
            </a:r>
            <a:endParaRPr lang="nl-BE" dirty="0" smtClean="0"/>
          </a:p>
          <a:p>
            <a:pPr>
              <a:buFont typeface="Wingdings" pitchFamily="2" charset="2"/>
              <a:buChar char="Ø"/>
            </a:pPr>
            <a:r>
              <a:rPr lang="nl-BE" dirty="0"/>
              <a:t>e</a:t>
            </a:r>
            <a:r>
              <a:rPr lang="nl-BE" dirty="0" smtClean="0"/>
              <a:t>lke donderdag = dictee (juf </a:t>
            </a:r>
            <a:r>
              <a:rPr lang="nl-BE" dirty="0" err="1" smtClean="0"/>
              <a:t>Tinneke</a:t>
            </a:r>
            <a:r>
              <a:rPr lang="nl-BE" dirty="0" smtClean="0"/>
              <a:t>)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    </a:t>
            </a:r>
          </a:p>
          <a:p>
            <a:pPr marL="0" lvl="0" indent="0">
              <a:buNone/>
            </a:pPr>
            <a:endParaRPr lang="nl-BE" dirty="0"/>
          </a:p>
          <a:p>
            <a:endParaRPr lang="nl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645024"/>
            <a:ext cx="2165022" cy="289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670</Words>
  <Application>Microsoft Office PowerPoint</Application>
  <PresentationFormat>Diavoorstelling (4:3)</PresentationFormat>
  <Paragraphs>109</Paragraphs>
  <Slides>12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Stroom</vt:lpstr>
      <vt:lpstr>PowerPoint-presentatie</vt:lpstr>
      <vt:lpstr>PowerPoint-presentatie</vt:lpstr>
      <vt:lpstr>PowerPoint-presentatie</vt:lpstr>
      <vt:lpstr>PowerPoint-presentatie</vt:lpstr>
      <vt:lpstr>PowerPoint-presentatie</vt:lpstr>
      <vt:lpstr>Lessenrooster van onze klas: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kevin</dc:creator>
  <cp:lastModifiedBy>6a</cp:lastModifiedBy>
  <cp:revision>43</cp:revision>
  <cp:lastPrinted>2013-09-12T09:28:53Z</cp:lastPrinted>
  <dcterms:created xsi:type="dcterms:W3CDTF">2011-09-06T14:58:19Z</dcterms:created>
  <dcterms:modified xsi:type="dcterms:W3CDTF">2015-09-10T17:51:48Z</dcterms:modified>
</cp:coreProperties>
</file>