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8" r:id="rId1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DC117-B0A2-4714-85CA-F75A1C5CA256}" type="datetimeFigureOut">
              <a:rPr lang="nl-BE" smtClean="0"/>
              <a:pPr/>
              <a:t>9/09/2014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3E32F-E04E-4F62-9FA4-008953C64BEE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8149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1</a:t>
            </a:fld>
            <a:endParaRPr lang="nl-B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10</a:t>
            </a:fld>
            <a:endParaRPr lang="nl-B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11</a:t>
            </a:fld>
            <a:endParaRPr lang="nl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2</a:t>
            </a:fld>
            <a:endParaRPr lang="nl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3</a:t>
            </a:fld>
            <a:endParaRPr lang="nl-B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4</a:t>
            </a:fld>
            <a:endParaRPr lang="nl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5</a:t>
            </a:fld>
            <a:endParaRPr lang="nl-B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6</a:t>
            </a:fld>
            <a:endParaRPr lang="nl-B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7</a:t>
            </a:fld>
            <a:endParaRPr lang="nl-B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8</a:t>
            </a:fld>
            <a:endParaRPr lang="nl-B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3E32F-E04E-4F62-9FA4-008953C64BEE}" type="slidenum">
              <a:rPr lang="nl-BE" smtClean="0"/>
              <a:pPr/>
              <a:t>9</a:t>
            </a:fld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9/09/2014</a:t>
            </a:fld>
            <a:endParaRPr lang="nl-BE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9/09/2014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met één afgeknipte en afgeronde hoek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ige driehoe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15E1B-4725-481E-8464-A215984BCB80}" type="datetimeFigureOut">
              <a:rPr lang="nl-BE" smtClean="0"/>
              <a:pPr/>
              <a:t>9/09/2014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D15E1B-4725-481E-8464-A215984BCB80}" type="datetimeFigureOut">
              <a:rPr lang="nl-BE" smtClean="0"/>
              <a:pPr/>
              <a:t>9/09/2014</a:t>
            </a:fld>
            <a:endParaRPr lang="nl-BE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C06BD7-8BCD-4C30-98B5-D7984F3CB973}" type="slidenum">
              <a:rPr lang="nl-BE" smtClean="0"/>
              <a:pPr/>
              <a:t>‹nr.›</a:t>
            </a:fld>
            <a:endParaRPr lang="nl-BE"/>
          </a:p>
        </p:txBody>
      </p:sp>
      <p:grpSp>
        <p:nvGrpSpPr>
          <p:cNvPr id="2" name="Groe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evin.de.leu@telenet.b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bloggen.be/6a_kcd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eaufort.110mb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1043608" y="188640"/>
            <a:ext cx="756084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BE" sz="3000" b="1" dirty="0"/>
              <a:t>Verwelkoming</a:t>
            </a:r>
            <a:r>
              <a:rPr lang="nl-BE" sz="3000" dirty="0"/>
              <a:t> </a:t>
            </a:r>
          </a:p>
          <a:p>
            <a:pPr lvl="0"/>
            <a:r>
              <a:rPr lang="nl-BE" sz="3000" u="sng" dirty="0">
                <a:hlinkClick r:id="rId3"/>
              </a:rPr>
              <a:t>	</a:t>
            </a:r>
            <a:r>
              <a:rPr lang="nl-BE" sz="3000" u="sng" dirty="0" smtClean="0">
                <a:hlinkClick r:id="rId3"/>
              </a:rPr>
              <a:t>kevin.de.leu@telenet.be</a:t>
            </a:r>
            <a:r>
              <a:rPr lang="nl-BE" sz="3000" u="sng" dirty="0" smtClean="0"/>
              <a:t> of 6a@kcd.be</a:t>
            </a:r>
            <a:r>
              <a:rPr lang="nl-BE" sz="3000" dirty="0" smtClean="0"/>
              <a:t> </a:t>
            </a:r>
            <a:endParaRPr lang="nl-BE" sz="3000" dirty="0"/>
          </a:p>
          <a:p>
            <a:pPr lvl="0"/>
            <a:r>
              <a:rPr lang="nl-BE" sz="3000" dirty="0" smtClean="0"/>
              <a:t>	</a:t>
            </a:r>
            <a:r>
              <a:rPr lang="nl-BE" sz="3000" dirty="0" smtClean="0"/>
              <a:t>            </a:t>
            </a:r>
            <a:r>
              <a:rPr lang="nl-BE" sz="3000" dirty="0" err="1" smtClean="0"/>
              <a:t>klasblog</a:t>
            </a:r>
            <a:r>
              <a:rPr lang="nl-BE" sz="3000" dirty="0"/>
              <a:t>: via schoolwebsite of </a:t>
            </a:r>
            <a:r>
              <a:rPr lang="nl-BE" sz="3000" dirty="0" smtClean="0"/>
              <a:t>				</a:t>
            </a:r>
            <a:r>
              <a:rPr lang="nl-BE" sz="3000" u="sng" dirty="0" smtClean="0">
                <a:hlinkClick r:id="rId4"/>
              </a:rPr>
              <a:t>www.bloggen.be/6a_kcd</a:t>
            </a:r>
            <a:r>
              <a:rPr lang="nl-BE" sz="3000" dirty="0" smtClean="0"/>
              <a:t> </a:t>
            </a:r>
          </a:p>
          <a:p>
            <a:pPr lvl="0"/>
            <a:endParaRPr lang="nl-BE" sz="30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827584" y="1787624"/>
            <a:ext cx="6863649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BE" sz="3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J</a:t>
            </a:r>
            <a:r>
              <a:rPr kumimoji="0" lang="nl-BE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aarkalender</a:t>
            </a:r>
            <a:endParaRPr kumimoji="0" lang="nl-BE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15</a:t>
            </a: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/09 sportbeurs</a:t>
            </a:r>
            <a:endParaRPr lang="nl-BE" sz="3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24/9 </a:t>
            </a: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pedagogische studiedag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15</a:t>
            </a: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/10 </a:t>
            </a:r>
            <a:r>
              <a:rPr lang="nl-BE" sz="3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facultatieve verlofdag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18 en 19/10 </a:t>
            </a:r>
            <a:r>
              <a:rPr lang="nl-BE" sz="3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nazomerfeest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24</a:t>
            </a: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/10 rapport 1</a:t>
            </a:r>
            <a:endParaRPr lang="nl-BE" sz="30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/12 </a:t>
            </a:r>
            <a:r>
              <a:rPr lang="nl-BE" sz="3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pedagogische studiedag</a:t>
            </a:r>
            <a:endParaRPr kumimoji="0" lang="nl-BE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nl-BE" sz="3000" dirty="0" smtClean="0">
                <a:latin typeface="Calibri" pitchFamily="34" charset="0"/>
                <a:cs typeface="Times New Roman" pitchFamily="18" charset="0"/>
              </a:rPr>
              <a:t>17/12 rapport 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nl-BE" sz="3000" dirty="0" smtClean="0">
                <a:latin typeface="Calibri" pitchFamily="34" charset="0"/>
                <a:cs typeface="Times New Roman" pitchFamily="18" charset="0"/>
              </a:rPr>
              <a:t>27-28-29/03 musical</a:t>
            </a:r>
            <a:endParaRPr lang="nl-BE" sz="30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nl-BE" sz="3000" dirty="0" smtClean="0">
                <a:latin typeface="Calibri" pitchFamily="34" charset="0"/>
                <a:cs typeface="Times New Roman" pitchFamily="18" charset="0"/>
              </a:rPr>
              <a:t>20</a:t>
            </a:r>
            <a:r>
              <a:rPr lang="nl-BE" sz="3000" dirty="0" smtClean="0">
                <a:latin typeface="Calibri" pitchFamily="34" charset="0"/>
                <a:cs typeface="Times New Roman" pitchFamily="18" charset="0"/>
              </a:rPr>
              <a:t>/05 kleuterschoolfeest</a:t>
            </a:r>
            <a:endParaRPr lang="nl-BE" sz="30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nl-BE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721499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nl-BE" b="1" dirty="0"/>
              <a:t>allerlei: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/>
              <a:t>probleem? </a:t>
            </a:r>
            <a:r>
              <a:rPr lang="nl-BE" dirty="0">
                <a:sym typeface="Wingdings"/>
              </a:rPr>
              <a:t></a:t>
            </a:r>
            <a:r>
              <a:rPr lang="nl-BE" dirty="0"/>
              <a:t> altijd welkom! Ik ben op school </a:t>
            </a:r>
            <a:r>
              <a:rPr lang="nl-BE" dirty="0" smtClean="0"/>
              <a:t>vanaf 8u15. Buiten de schooluren mag </a:t>
            </a:r>
            <a:r>
              <a:rPr lang="nl-BE" dirty="0"/>
              <a:t>u</a:t>
            </a:r>
            <a:r>
              <a:rPr lang="nl-BE" dirty="0" smtClean="0"/>
              <a:t> me altijd </a:t>
            </a:r>
            <a:r>
              <a:rPr lang="nl-BE" dirty="0"/>
              <a:t>mailen!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Weerman</a:t>
            </a:r>
            <a:r>
              <a:rPr lang="en-US" dirty="0" smtClean="0"/>
              <a:t>/</a:t>
            </a:r>
            <a:r>
              <a:rPr lang="en-US" dirty="0" err="1" smtClean="0"/>
              <a:t>weervrouw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Verantwoordelijke</a:t>
            </a:r>
            <a:r>
              <a:rPr lang="en-US" dirty="0" smtClean="0"/>
              <a:t> </a:t>
            </a:r>
            <a:r>
              <a:rPr lang="en-US" dirty="0" err="1" smtClean="0"/>
              <a:t>klasblog</a:t>
            </a:r>
            <a:endParaRPr lang="en-US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err="1" smtClean="0"/>
              <a:t>Contractwerk</a:t>
            </a:r>
            <a:r>
              <a:rPr lang="en-US" dirty="0" smtClean="0"/>
              <a:t> 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Mega-lessen</a:t>
            </a:r>
            <a:r>
              <a:rPr lang="nl-BE" dirty="0"/>
              <a:t>: door agent gegeven</a:t>
            </a:r>
          </a:p>
          <a:p>
            <a:pPr lvl="0">
              <a:buFont typeface="Wingdings" pitchFamily="2" charset="2"/>
              <a:buChar char="Ø"/>
            </a:pPr>
            <a:r>
              <a:rPr lang="nl-BE" dirty="0"/>
              <a:t>IDP: </a:t>
            </a:r>
            <a:r>
              <a:rPr lang="nl-BE" dirty="0" smtClean="0"/>
              <a:t>	- begin </a:t>
            </a:r>
            <a:r>
              <a:rPr lang="nl-BE" dirty="0"/>
              <a:t>juni </a:t>
            </a:r>
            <a:endParaRPr lang="nl-BE" dirty="0" smtClean="0"/>
          </a:p>
          <a:p>
            <a:pPr marL="0" lvl="0" indent="0">
              <a:buNone/>
            </a:pPr>
            <a:r>
              <a:rPr lang="nl-BE" dirty="0"/>
              <a:t> </a:t>
            </a:r>
            <a:r>
              <a:rPr lang="nl-BE" dirty="0" smtClean="0"/>
              <a:t>   		- geen </a:t>
            </a:r>
            <a:r>
              <a:rPr lang="nl-BE" dirty="0"/>
              <a:t>invloed op eindresultaat, geen </a:t>
            </a:r>
            <a:endParaRPr lang="nl-BE" dirty="0" smtClean="0"/>
          </a:p>
          <a:p>
            <a:pPr marL="0" lvl="0" indent="0">
              <a:buNone/>
            </a:pPr>
            <a:r>
              <a:rPr lang="nl-BE" dirty="0"/>
              <a:t>	</a:t>
            </a:r>
            <a:r>
              <a:rPr lang="nl-BE" dirty="0" smtClean="0"/>
              <a:t>	   uitslagen!</a:t>
            </a:r>
          </a:p>
          <a:p>
            <a:pPr marL="0" lvl="0" indent="0">
              <a:buNone/>
            </a:pPr>
            <a:r>
              <a:rPr lang="nl-BE" dirty="0"/>
              <a:t>	</a:t>
            </a:r>
            <a:r>
              <a:rPr lang="nl-BE" dirty="0" smtClean="0"/>
              <a:t>	- worden voorbereid in de klas (</a:t>
            </a:r>
            <a:r>
              <a:rPr lang="nl-BE" dirty="0" err="1" smtClean="0"/>
              <a:t>vb</a:t>
            </a:r>
            <a:r>
              <a:rPr lang="nl-BE" dirty="0" smtClean="0"/>
              <a:t> vorig 		   jaar)</a:t>
            </a:r>
            <a:endParaRPr lang="nl-BE" dirty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nl-BE" b="1" dirty="0"/>
              <a:t>Begeleiding studiekeuze: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/>
              <a:t>CLB + op weg naar het secundair</a:t>
            </a:r>
          </a:p>
          <a:p>
            <a:pPr lvl="0">
              <a:buFont typeface="Wingdings" pitchFamily="2" charset="2"/>
              <a:buChar char="Ø"/>
            </a:pPr>
            <a:r>
              <a:rPr lang="nl-BE" dirty="0"/>
              <a:t>IKSO bezoeken: </a:t>
            </a:r>
            <a:r>
              <a:rPr lang="nl-BE" dirty="0" err="1" smtClean="0"/>
              <a:t>inleefdag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Oudercontact voor paasvakantie i.v.m. studieadvies. </a:t>
            </a:r>
            <a:endParaRPr lang="nl-BE" dirty="0"/>
          </a:p>
          <a:p>
            <a:pPr lvl="0">
              <a:buNone/>
            </a:pPr>
            <a:r>
              <a:rPr lang="nl-BE" b="1" dirty="0"/>
              <a:t>Bosklassen: 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Info- avond </a:t>
            </a:r>
            <a:r>
              <a:rPr lang="nl-BE" dirty="0"/>
              <a:t>ongeveer een week voor vertrek</a:t>
            </a:r>
          </a:p>
          <a:p>
            <a:pPr lvl="0">
              <a:buFont typeface="Wingdings" pitchFamily="2" charset="2"/>
              <a:buChar char="Ø"/>
            </a:pPr>
            <a:r>
              <a:rPr lang="nl-BE" dirty="0"/>
              <a:t>Van </a:t>
            </a:r>
            <a:r>
              <a:rPr lang="nl-BE" dirty="0" smtClean="0"/>
              <a:t>22 </a:t>
            </a:r>
            <a:r>
              <a:rPr lang="nl-BE" dirty="0"/>
              <a:t>juni tot en met </a:t>
            </a:r>
            <a:r>
              <a:rPr lang="nl-BE" dirty="0" smtClean="0"/>
              <a:t>26 </a:t>
            </a:r>
            <a:r>
              <a:rPr lang="nl-BE" dirty="0"/>
              <a:t>juni</a:t>
            </a:r>
          </a:p>
          <a:p>
            <a:pPr>
              <a:buFont typeface="Wingdings" pitchFamily="2" charset="2"/>
              <a:buChar char="Ø"/>
            </a:pPr>
            <a:r>
              <a:rPr lang="nl-BE" dirty="0"/>
              <a:t>Super fijne afsluiter van het schooljaar en van de lagere school! </a:t>
            </a:r>
            <a:endParaRPr lang="nl-BE" dirty="0" smtClean="0"/>
          </a:p>
          <a:p>
            <a:pPr>
              <a:buFont typeface="Wingdings" pitchFamily="2" charset="2"/>
              <a:buChar char="Ø"/>
            </a:pPr>
            <a:r>
              <a:rPr lang="nl-BE" dirty="0"/>
              <a:t>O</a:t>
            </a:r>
            <a:r>
              <a:rPr lang="nl-BE" dirty="0" smtClean="0"/>
              <a:t>udercontact </a:t>
            </a:r>
            <a:r>
              <a:rPr lang="nl-BE" dirty="0"/>
              <a:t>einde zesde leerjaar op woensdag </a:t>
            </a:r>
            <a:r>
              <a:rPr lang="nl-BE" dirty="0" smtClean="0"/>
              <a:t>17 </a:t>
            </a:r>
            <a:r>
              <a:rPr lang="nl-BE" dirty="0"/>
              <a:t>juni</a:t>
            </a:r>
            <a:r>
              <a:rPr lang="nl-BE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nl-BE" dirty="0" smtClean="0"/>
              <a:t>Uitreiking getuigschrift ma </a:t>
            </a:r>
            <a:r>
              <a:rPr lang="nl-BE" smtClean="0"/>
              <a:t>29 juni 20u.</a:t>
            </a:r>
            <a:endParaRPr lang="nl-BE" dirty="0" smtClean="0"/>
          </a:p>
          <a:p>
            <a:pPr>
              <a:buFont typeface="Wingdings" pitchFamily="2" charset="2"/>
              <a:buChar char="Ø"/>
            </a:pPr>
            <a:endParaRPr lang="nl-BE" dirty="0"/>
          </a:p>
          <a:p>
            <a:pPr lvl="0">
              <a:buFont typeface="Wingdings" pitchFamily="2" charset="2"/>
              <a:buChar char="Ø"/>
            </a:pPr>
            <a:endParaRPr lang="nl-BE" dirty="0"/>
          </a:p>
          <a:p>
            <a:pPr>
              <a:buNone/>
            </a:pPr>
            <a:endParaRPr lang="nl-BE" dirty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3356992"/>
            <a:ext cx="8075240" cy="27691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nl-BE" b="1" dirty="0" err="1"/>
              <a:t>Klasverdeling</a:t>
            </a:r>
            <a:r>
              <a:rPr lang="nl-BE" b="1" dirty="0"/>
              <a:t> </a:t>
            </a:r>
            <a:endParaRPr lang="nl-BE" dirty="0"/>
          </a:p>
          <a:p>
            <a:pPr lvl="0"/>
            <a:r>
              <a:rPr lang="nl-BE" dirty="0" smtClean="0"/>
              <a:t>1 klas van </a:t>
            </a:r>
            <a:r>
              <a:rPr lang="nl-BE" dirty="0" smtClean="0"/>
              <a:t>22 </a:t>
            </a:r>
            <a:r>
              <a:rPr lang="nl-BE" dirty="0" smtClean="0"/>
              <a:t>en </a:t>
            </a:r>
            <a:r>
              <a:rPr lang="nl-BE" dirty="0"/>
              <a:t>2</a:t>
            </a:r>
            <a:r>
              <a:rPr lang="nl-BE" dirty="0" smtClean="0"/>
              <a:t> klassen van </a:t>
            </a:r>
            <a:r>
              <a:rPr lang="nl-BE" dirty="0" smtClean="0"/>
              <a:t>20</a:t>
            </a:r>
            <a:r>
              <a:rPr lang="nl-BE" dirty="0" smtClean="0"/>
              <a:t> </a:t>
            </a:r>
            <a:endParaRPr lang="nl-BE" dirty="0" smtClean="0"/>
          </a:p>
          <a:p>
            <a:pPr lvl="0"/>
            <a:r>
              <a:rPr lang="nl-BE" dirty="0" smtClean="0"/>
              <a:t>We </a:t>
            </a:r>
            <a:r>
              <a:rPr lang="nl-BE" dirty="0"/>
              <a:t>werken nauw samen (wekelijks weekschema opstellen en huiswerken lopen ongeveer gelijk). We hebben elke </a:t>
            </a:r>
            <a:r>
              <a:rPr lang="nl-BE" dirty="0" smtClean="0"/>
              <a:t>week een </a:t>
            </a:r>
            <a:r>
              <a:rPr lang="nl-BE" dirty="0"/>
              <a:t>overlegmoment met de 4 klastitularissen. </a:t>
            </a:r>
          </a:p>
          <a:p>
            <a:endParaRPr lang="nl-BE" dirty="0"/>
          </a:p>
        </p:txBody>
      </p:sp>
      <p:pic>
        <p:nvPicPr>
          <p:cNvPr id="4" name="Picture 2" descr="http://www.hoogbegaafdvlaanderen.be/06_HB_op_school/gfx/beestjes_scho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60648"/>
            <a:ext cx="4822089" cy="30505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nl-BE" b="1" dirty="0" smtClean="0"/>
              <a:t>Infoboekje:</a:t>
            </a:r>
            <a:endParaRPr lang="nl-BE" dirty="0"/>
          </a:p>
          <a:p>
            <a:pPr lvl="0"/>
            <a:r>
              <a:rPr lang="nl-BE" dirty="0" smtClean="0"/>
              <a:t>Algemene inlichtingen</a:t>
            </a:r>
          </a:p>
          <a:p>
            <a:pPr lvl="0"/>
            <a:r>
              <a:rPr lang="nl-BE" dirty="0" smtClean="0"/>
              <a:t>Een schooldag op het KCD</a:t>
            </a:r>
          </a:p>
          <a:p>
            <a:pPr lvl="0"/>
            <a:r>
              <a:rPr lang="nl-BE" dirty="0" smtClean="0"/>
              <a:t>Klasagenda + nieuw huiswerkbeleid (zie briefje)</a:t>
            </a:r>
          </a:p>
          <a:p>
            <a:pPr lvl="0"/>
            <a:r>
              <a:rPr lang="nl-BE" dirty="0" smtClean="0"/>
              <a:t>MOS: koekendoosje / brooddoos  </a:t>
            </a:r>
            <a:endParaRPr lang="nl-BE" dirty="0"/>
          </a:p>
          <a:p>
            <a:pPr lvl="0"/>
            <a:r>
              <a:rPr lang="nl-BE" dirty="0" smtClean="0"/>
              <a:t>Verjaardagen </a:t>
            </a:r>
            <a:r>
              <a:rPr lang="nl-BE" dirty="0"/>
              <a:t>(geen snoep</a:t>
            </a:r>
            <a:r>
              <a:rPr lang="nl-BE" dirty="0" smtClean="0"/>
              <a:t>)</a:t>
            </a:r>
          </a:p>
          <a:p>
            <a:pPr lvl="0"/>
            <a:r>
              <a:rPr lang="nl-BE" dirty="0" smtClean="0"/>
              <a:t>Tutti </a:t>
            </a:r>
            <a:r>
              <a:rPr lang="nl-BE" dirty="0" err="1" smtClean="0"/>
              <a:t>Frutti</a:t>
            </a:r>
            <a:r>
              <a:rPr lang="nl-BE" dirty="0" smtClean="0"/>
              <a:t> (woensdag = </a:t>
            </a:r>
            <a:r>
              <a:rPr lang="nl-BE" dirty="0" err="1" smtClean="0"/>
              <a:t>fruitdag</a:t>
            </a:r>
            <a:r>
              <a:rPr lang="nl-BE" dirty="0" smtClean="0"/>
              <a:t>)</a:t>
            </a:r>
          </a:p>
          <a:p>
            <a:pPr lvl="0"/>
            <a:r>
              <a:rPr lang="nl-BE" dirty="0" smtClean="0"/>
              <a:t>Rapport en oudercontact</a:t>
            </a:r>
          </a:p>
          <a:p>
            <a:pPr lvl="0"/>
            <a:r>
              <a:rPr lang="nl-BE" dirty="0" smtClean="0"/>
              <a:t>Sport </a:t>
            </a:r>
          </a:p>
          <a:p>
            <a:pPr lvl="0"/>
            <a:r>
              <a:rPr lang="nl-BE" dirty="0" smtClean="0"/>
              <a:t>Uitstappen: Gent – Technologiebeurs – bosklassen - …</a:t>
            </a:r>
          </a:p>
          <a:p>
            <a:pPr lvl="0"/>
            <a:r>
              <a:rPr lang="nl-BE" dirty="0" smtClean="0"/>
              <a:t>Schoolkosten en maximumfactuur (70 euro per leerling)</a:t>
            </a:r>
          </a:p>
          <a:p>
            <a:pPr lvl="0"/>
            <a:r>
              <a:rPr lang="nl-BE" dirty="0" smtClean="0"/>
              <a:t>Studietoelage </a:t>
            </a:r>
            <a:r>
              <a:rPr lang="nl-BE" dirty="0" smtClean="0">
                <a:sym typeface="Wingdings" pitchFamily="2" charset="2"/>
              </a:rPr>
              <a:t> secretariaat</a:t>
            </a:r>
          </a:p>
          <a:p>
            <a:pPr lvl="0"/>
            <a:r>
              <a:rPr lang="nl-BE" dirty="0" smtClean="0">
                <a:sym typeface="Wingdings" pitchFamily="2" charset="2"/>
              </a:rPr>
              <a:t>Afwezigheden: </a:t>
            </a:r>
            <a:r>
              <a:rPr lang="nl-BE" dirty="0" smtClean="0"/>
              <a:t>meer </a:t>
            </a:r>
            <a:r>
              <a:rPr lang="nl-BE" dirty="0"/>
              <a:t>dan 3 dagen </a:t>
            </a:r>
            <a:r>
              <a:rPr lang="nl-BE" dirty="0" smtClean="0"/>
              <a:t>afwezig = doktersattest</a:t>
            </a:r>
            <a:r>
              <a:rPr lang="nl-BE" dirty="0"/>
              <a:t>, minder  volstaat wit briefje (max. 4 maal). </a:t>
            </a:r>
            <a:endParaRPr lang="nl-BE" dirty="0" smtClean="0"/>
          </a:p>
          <a:p>
            <a:pPr marL="0" lvl="0" indent="0">
              <a:buNone/>
            </a:pP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47864" y="764704"/>
            <a:ext cx="5338936" cy="5361459"/>
          </a:xfrm>
        </p:spPr>
        <p:txBody>
          <a:bodyPr/>
          <a:lstStyle/>
          <a:p>
            <a:pPr lvl="0">
              <a:buNone/>
            </a:pPr>
            <a:r>
              <a:rPr lang="nl-BE" b="1" dirty="0"/>
              <a:t>Het kind in het zesde leerjaar:</a:t>
            </a:r>
            <a:endParaRPr lang="nl-BE" dirty="0"/>
          </a:p>
          <a:p>
            <a:pPr lvl="0"/>
            <a:r>
              <a:rPr lang="nl-BE" dirty="0"/>
              <a:t>Meer zelfstandigheid: takenbord, heel vaak individueel werken…</a:t>
            </a:r>
          </a:p>
          <a:p>
            <a:pPr lvl="0"/>
            <a:r>
              <a:rPr lang="nl-BE" dirty="0"/>
              <a:t>Grotere brok leerstof om te verwerken, ook veel zelfstandiger studeren</a:t>
            </a:r>
          </a:p>
          <a:p>
            <a:pPr lvl="0"/>
            <a:r>
              <a:rPr lang="nl-BE" dirty="0"/>
              <a:t>Leren </a:t>
            </a:r>
            <a:r>
              <a:rPr lang="nl-BE" dirty="0" smtClean="0"/>
              <a:t>studeren </a:t>
            </a:r>
            <a:r>
              <a:rPr lang="nl-BE" dirty="0"/>
              <a:t>en leren plannen </a:t>
            </a:r>
            <a:r>
              <a:rPr lang="nl-BE" sz="2500" dirty="0" smtClean="0"/>
              <a:t>(weekplanning, studieplanners voor </a:t>
            </a:r>
            <a:r>
              <a:rPr lang="nl-BE" sz="2500" dirty="0" err="1" smtClean="0"/>
              <a:t>wero</a:t>
            </a:r>
            <a:r>
              <a:rPr lang="nl-BE" sz="2500" dirty="0" smtClean="0"/>
              <a:t> e.d.)</a:t>
            </a:r>
            <a:endParaRPr lang="nl-BE" sz="2500" dirty="0"/>
          </a:p>
          <a:p>
            <a:endParaRPr lang="nl-BE" dirty="0"/>
          </a:p>
          <a:p>
            <a:endParaRPr lang="nl-BE" dirty="0"/>
          </a:p>
        </p:txBody>
      </p:sp>
      <p:pic>
        <p:nvPicPr>
          <p:cNvPr id="4" name="Picture 2" descr="http://t3.gstatic.com/images?q=tbn:ANd9GcRBLS0ckOg5fz0Bksk39mlMnw8xwR3kS9QUwA4YuQVCtZDeTB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3" y="1196752"/>
            <a:ext cx="2778219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nl-BE" b="1" dirty="0"/>
              <a:t>Vakken in het zesde leerjaar:</a:t>
            </a:r>
            <a:endParaRPr lang="nl-BE" dirty="0"/>
          </a:p>
          <a:p>
            <a:pPr>
              <a:buNone/>
            </a:pPr>
            <a:r>
              <a:rPr lang="nl-BE" b="1" dirty="0"/>
              <a:t> </a:t>
            </a:r>
            <a:r>
              <a:rPr lang="nl-BE" sz="3100" dirty="0" smtClean="0"/>
              <a:t>Godsdienst</a:t>
            </a:r>
            <a:r>
              <a:rPr lang="nl-BE" sz="3100" dirty="0"/>
              <a:t>: </a:t>
            </a:r>
            <a:r>
              <a:rPr lang="nl-BE" sz="3100" dirty="0" smtClean="0"/>
              <a:t>3u/week </a:t>
            </a:r>
            <a:r>
              <a:rPr lang="nl-BE" sz="3100" dirty="0"/>
              <a:t> </a:t>
            </a:r>
            <a:endParaRPr lang="nl-BE" sz="3100" dirty="0" smtClean="0"/>
          </a:p>
          <a:p>
            <a:pPr>
              <a:buNone/>
            </a:pPr>
            <a:endParaRPr lang="nl-BE" sz="3100" dirty="0"/>
          </a:p>
          <a:p>
            <a:pPr marL="0" lvl="0" indent="0">
              <a:buNone/>
            </a:pPr>
            <a:r>
              <a:rPr lang="nl-BE" sz="3100" dirty="0"/>
              <a:t>Frans:</a:t>
            </a:r>
          </a:p>
          <a:p>
            <a:pPr lvl="0">
              <a:buFont typeface="Wingdings" pitchFamily="2" charset="2"/>
              <a:buChar char="Ø"/>
            </a:pPr>
            <a:r>
              <a:rPr lang="nl-BE" sz="3100" dirty="0" smtClean="0"/>
              <a:t>elke </a:t>
            </a:r>
            <a:r>
              <a:rPr lang="nl-BE" sz="3100" dirty="0"/>
              <a:t>week ongeveer 1 Contact (luisteren, voc., lezen, spraakkunst/grammaire, oefeningen)</a:t>
            </a:r>
          </a:p>
          <a:p>
            <a:pPr lvl="0">
              <a:buFont typeface="Wingdings" pitchFamily="2" charset="2"/>
              <a:buChar char="Ø"/>
            </a:pPr>
            <a:r>
              <a:rPr lang="nl-BE" sz="3100" dirty="0" smtClean="0"/>
              <a:t>Na </a:t>
            </a:r>
            <a:r>
              <a:rPr lang="nl-BE" sz="3100" dirty="0"/>
              <a:t>elk contact= toets, soms een extra toets van de werkwoorden</a:t>
            </a:r>
          </a:p>
          <a:p>
            <a:pPr lvl="0">
              <a:buFont typeface="Wingdings" pitchFamily="2" charset="2"/>
              <a:buChar char="Ø"/>
            </a:pPr>
            <a:r>
              <a:rPr lang="nl-BE" sz="3100" dirty="0" smtClean="0"/>
              <a:t>Dagelijks </a:t>
            </a:r>
            <a:r>
              <a:rPr lang="nl-BE" sz="3100" dirty="0"/>
              <a:t>oefenen: lezen, de woordjes herhalen, de werkwoorden opzeggen..</a:t>
            </a:r>
          </a:p>
          <a:p>
            <a:pPr lvl="0">
              <a:buFont typeface="Wingdings" pitchFamily="2" charset="2"/>
              <a:buChar char="Ø"/>
            </a:pPr>
            <a:r>
              <a:rPr lang="nl-BE" sz="3100" dirty="0" smtClean="0"/>
              <a:t>Woordjes</a:t>
            </a:r>
            <a:r>
              <a:rPr lang="nl-BE" sz="3100" dirty="0"/>
              <a:t>: schriftelijk oefenen, hoewel schrijffouten nog niet meetellen </a:t>
            </a:r>
            <a:r>
              <a:rPr lang="nl-BE" sz="3100" dirty="0" smtClean="0"/>
              <a:t>hechten we </a:t>
            </a:r>
            <a:r>
              <a:rPr lang="nl-BE" sz="3100" dirty="0"/>
              <a:t>wel belang aan juist schrijven (zie middelbaar!!!)</a:t>
            </a:r>
          </a:p>
          <a:p>
            <a:pPr lvl="0">
              <a:buFont typeface="Wingdings" pitchFamily="2" charset="2"/>
              <a:buChar char="Ø"/>
            </a:pPr>
            <a:r>
              <a:rPr lang="nl-BE" sz="3100" dirty="0" smtClean="0"/>
              <a:t>Regelmatig </a:t>
            </a:r>
            <a:r>
              <a:rPr lang="nl-BE" sz="3100" dirty="0"/>
              <a:t>spreken voor de klas + toneeltjes </a:t>
            </a:r>
          </a:p>
          <a:p>
            <a:pPr lvl="0">
              <a:buFont typeface="Wingdings" pitchFamily="2" charset="2"/>
              <a:buChar char="Ø"/>
            </a:pPr>
            <a:r>
              <a:rPr lang="nl-BE" sz="3100" dirty="0" smtClean="0"/>
              <a:t>Woordjes </a:t>
            </a:r>
            <a:r>
              <a:rPr lang="nl-BE" sz="3100" dirty="0"/>
              <a:t>studeren = alle woordjes schrijven in schriftje. </a:t>
            </a:r>
          </a:p>
          <a:p>
            <a:pPr lvl="0">
              <a:buFont typeface="Wingdings" pitchFamily="2" charset="2"/>
              <a:buChar char="Ø"/>
            </a:pPr>
            <a:r>
              <a:rPr lang="nl-BE" sz="3100" dirty="0" smtClean="0"/>
              <a:t>Tijdens </a:t>
            </a:r>
            <a:r>
              <a:rPr lang="nl-BE" sz="3100" dirty="0"/>
              <a:t>de lessen heel weinig </a:t>
            </a:r>
            <a:r>
              <a:rPr lang="nl-BE" sz="3100" dirty="0" smtClean="0"/>
              <a:t>Nederlands</a:t>
            </a:r>
            <a:endParaRPr lang="nl-BE" sz="3100" dirty="0"/>
          </a:p>
          <a:p>
            <a:pPr lvl="0">
              <a:buFont typeface="Wingdings" pitchFamily="2" charset="2"/>
              <a:buChar char="Ø"/>
            </a:pPr>
            <a:r>
              <a:rPr lang="nl-BE" sz="3100" dirty="0" smtClean="0"/>
              <a:t>Oefenen </a:t>
            </a:r>
            <a:r>
              <a:rPr lang="nl-BE" sz="3100" dirty="0"/>
              <a:t>op de computer: </a:t>
            </a:r>
            <a:r>
              <a:rPr lang="nl-BE" sz="3100" u="sng" dirty="0">
                <a:hlinkClick r:id="rId3"/>
              </a:rPr>
              <a:t>http://beaufort.110mb.com</a:t>
            </a:r>
            <a:r>
              <a:rPr lang="nl-BE" sz="3100" dirty="0"/>
              <a:t> (of beaufort zesde leerjaar intikken op google</a:t>
            </a:r>
            <a:r>
              <a:rPr lang="nl-BE" sz="3100" dirty="0" smtClean="0"/>
              <a:t>) en </a:t>
            </a:r>
            <a:r>
              <a:rPr lang="nl-BE" sz="3100" dirty="0" smtClean="0">
                <a:solidFill>
                  <a:srgbClr val="FF0000"/>
                </a:solidFill>
              </a:rPr>
              <a:t>wrts.nl</a:t>
            </a:r>
            <a:r>
              <a:rPr lang="nl-BE" sz="3100" dirty="0" smtClean="0"/>
              <a:t> </a:t>
            </a:r>
            <a:endParaRPr lang="nl-BE" sz="3100" dirty="0" smtClean="0"/>
          </a:p>
          <a:p>
            <a:pPr lvl="0">
              <a:buNone/>
            </a:pP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476672"/>
            <a:ext cx="5554960" cy="5649491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nl-BE" dirty="0" err="1"/>
              <a:t>Wero</a:t>
            </a:r>
            <a:r>
              <a:rPr lang="nl-BE" dirty="0"/>
              <a:t> </a:t>
            </a:r>
            <a:r>
              <a:rPr lang="nl-BE" dirty="0" err="1"/>
              <a:t>Actua</a:t>
            </a:r>
            <a:r>
              <a:rPr lang="nl-BE" dirty="0"/>
              <a:t>: </a:t>
            </a:r>
            <a:endParaRPr lang="nl-BE" dirty="0" smtClean="0"/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Binnen- </a:t>
            </a:r>
            <a:r>
              <a:rPr lang="nl-BE" dirty="0"/>
              <a:t>en buitenland, sport en </a:t>
            </a:r>
            <a:r>
              <a:rPr lang="nl-BE" dirty="0" smtClean="0"/>
              <a:t>weetje</a:t>
            </a:r>
            <a:r>
              <a:rPr lang="nl-BE" dirty="0" smtClean="0"/>
              <a:t>. </a:t>
            </a:r>
            <a:r>
              <a:rPr lang="nl-BE" dirty="0"/>
              <a:t>Elke week </a:t>
            </a:r>
            <a:r>
              <a:rPr lang="nl-BE" dirty="0" smtClean="0"/>
              <a:t>stellen </a:t>
            </a:r>
            <a:r>
              <a:rPr lang="nl-BE" dirty="0"/>
              <a:t>twee kinderen </a:t>
            </a:r>
            <a:r>
              <a:rPr lang="nl-BE" dirty="0" smtClean="0"/>
              <a:t>de actualiteit voor. (graag ook nieuwssites bezoeken en eventuele filmpjes doorsturen naar de meester)</a:t>
            </a:r>
            <a:endParaRPr lang="nl-BE" dirty="0"/>
          </a:p>
          <a:p>
            <a:pPr lvl="0">
              <a:buNone/>
            </a:pPr>
            <a:r>
              <a:rPr lang="nl-BE" dirty="0" err="1"/>
              <a:t>Wero</a:t>
            </a:r>
            <a:r>
              <a:rPr lang="nl-BE" dirty="0"/>
              <a:t>: </a:t>
            </a:r>
            <a:endParaRPr lang="nl-BE" dirty="0" smtClean="0"/>
          </a:p>
          <a:p>
            <a:pPr>
              <a:buFont typeface="Wingdings"/>
              <a:buChar char="Ø"/>
            </a:pPr>
            <a:r>
              <a:rPr lang="nl-BE" dirty="0" smtClean="0"/>
              <a:t>Mikado</a:t>
            </a:r>
            <a:r>
              <a:rPr lang="nl-BE" dirty="0"/>
              <a:t>. </a:t>
            </a:r>
            <a:r>
              <a:rPr lang="nl-BE" dirty="0" smtClean="0"/>
              <a:t> </a:t>
            </a:r>
            <a:endParaRPr lang="nl-BE" dirty="0"/>
          </a:p>
          <a:p>
            <a:pPr>
              <a:buFont typeface="Wingdings"/>
              <a:buChar char="Ø"/>
            </a:pPr>
            <a:r>
              <a:rPr lang="nl-BE" dirty="0" smtClean="0"/>
              <a:t>Leerwerkboek </a:t>
            </a:r>
            <a:r>
              <a:rPr lang="nl-BE" dirty="0"/>
              <a:t>+ bronnenboek</a:t>
            </a:r>
          </a:p>
          <a:p>
            <a:pPr>
              <a:buFont typeface="Wingdings"/>
              <a:buChar char="Ø"/>
            </a:pPr>
            <a:r>
              <a:rPr lang="nl-BE" dirty="0" smtClean="0"/>
              <a:t>Ook </a:t>
            </a:r>
            <a:r>
              <a:rPr lang="nl-BE" dirty="0"/>
              <a:t>info op </a:t>
            </a:r>
            <a:r>
              <a:rPr lang="nl-BE" dirty="0" smtClean="0"/>
              <a:t>internet. Na elk thema maken we samen een studiewijzer = leren studeren</a:t>
            </a:r>
          </a:p>
          <a:p>
            <a:pPr lvl="0">
              <a:buFont typeface="Wingdings"/>
              <a:buChar char="Ø"/>
            </a:pPr>
            <a:r>
              <a:rPr lang="nl-BE" dirty="0" smtClean="0"/>
              <a:t>Grote toetsen (</a:t>
            </a:r>
            <a:r>
              <a:rPr lang="nl-BE" dirty="0" err="1" smtClean="0"/>
              <a:t>vbr</a:t>
            </a:r>
            <a:r>
              <a:rPr lang="nl-BE" dirty="0" smtClean="0"/>
              <a:t> op volgend schooljaar)</a:t>
            </a:r>
          </a:p>
          <a:p>
            <a:pPr>
              <a:buNone/>
            </a:pPr>
            <a:endParaRPr lang="nl-BE" dirty="0"/>
          </a:p>
          <a:p>
            <a:endParaRPr lang="nl-BE" dirty="0"/>
          </a:p>
        </p:txBody>
      </p:sp>
      <p:pic>
        <p:nvPicPr>
          <p:cNvPr id="4" name="Picture 3" descr="http://t3.gstatic.com/images?q=tbn:ANd9GcQqWSHGrVTK_pi3PvIdgwBFF5J98iRHQA5FQt7ggDeP2ruK-Fyrw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764704"/>
            <a:ext cx="2728899" cy="36385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nl-BE" dirty="0"/>
              <a:t>Taal: </a:t>
            </a:r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spreken </a:t>
            </a:r>
            <a:r>
              <a:rPr lang="nl-BE" dirty="0"/>
              <a:t>wordt steeds belangrijker: veel toneeltjes en spreekoefeningen dit jaar: leren spreken voor groep, assertiviteit</a:t>
            </a:r>
            <a:r>
              <a:rPr lang="nl-BE" dirty="0" smtClean="0"/>
              <a:t>…</a:t>
            </a:r>
          </a:p>
          <a:p>
            <a:pPr>
              <a:buFont typeface="Wingdings" pitchFamily="2" charset="2"/>
              <a:buChar char="Ø"/>
            </a:pPr>
            <a:r>
              <a:rPr lang="nl-BE" dirty="0"/>
              <a:t>spelling= aparte handleiding, apart oefenboek. De handleiding werkt met ongeveer 1 woordpakket per week. Regelmatig de woordjes thuis herhalen, elke dinsdag spellingles + </a:t>
            </a:r>
            <a:r>
              <a:rPr lang="nl-BE" dirty="0" smtClean="0"/>
              <a:t>eventueel huistaak </a:t>
            </a:r>
            <a:r>
              <a:rPr lang="nl-BE" dirty="0"/>
              <a:t>en elke vrijdag dictee</a:t>
            </a:r>
            <a:r>
              <a:rPr lang="nl-BE" dirty="0" smtClean="0"/>
              <a:t>.</a:t>
            </a:r>
          </a:p>
          <a:p>
            <a:pPr marL="0" lvl="0" indent="0">
              <a:buNone/>
            </a:pPr>
            <a:endParaRPr lang="nl-BE" dirty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nl-BE" dirty="0"/>
              <a:t>Wiskunde:</a:t>
            </a:r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September tot november = </a:t>
            </a:r>
            <a:r>
              <a:rPr lang="nl-BE" dirty="0"/>
              <a:t>vooral herhaling</a:t>
            </a:r>
          </a:p>
          <a:p>
            <a:pPr lvl="0">
              <a:buFont typeface="Wingdings" pitchFamily="2" charset="2"/>
              <a:buChar char="Ø"/>
            </a:pPr>
            <a:r>
              <a:rPr lang="nl-BE" dirty="0"/>
              <a:t>vanaf januari= grootste blok: breuken, </a:t>
            </a:r>
            <a:r>
              <a:rPr lang="nl-BE" dirty="0" smtClean="0"/>
              <a:t>percenten, inhoud en oppervlakte van ruimtefiguren enz.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/>
              <a:t>voorbereiding toetsen: a-oef </a:t>
            </a:r>
            <a:r>
              <a:rPr lang="nl-BE" dirty="0" smtClean="0"/>
              <a:t>in de klas</a:t>
            </a:r>
            <a:r>
              <a:rPr lang="nl-BE" dirty="0" smtClean="0"/>
              <a:t>, </a:t>
            </a:r>
            <a:r>
              <a:rPr lang="nl-BE" dirty="0" err="1"/>
              <a:t>b-oef</a:t>
            </a:r>
            <a:r>
              <a:rPr lang="nl-BE" dirty="0"/>
              <a:t> </a:t>
            </a:r>
            <a:r>
              <a:rPr lang="nl-BE" dirty="0" smtClean="0"/>
              <a:t>thuis</a:t>
            </a:r>
            <a:r>
              <a:rPr lang="nl-BE" dirty="0" smtClean="0"/>
              <a:t>. </a:t>
            </a:r>
            <a:r>
              <a:rPr lang="nl-BE" dirty="0" smtClean="0"/>
              <a:t>Deze </a:t>
            </a:r>
            <a:r>
              <a:rPr lang="nl-BE" dirty="0"/>
              <a:t>worden </a:t>
            </a:r>
            <a:r>
              <a:rPr lang="nl-BE" dirty="0" smtClean="0"/>
              <a:t>de dag </a:t>
            </a:r>
            <a:r>
              <a:rPr lang="nl-BE" dirty="0" smtClean="0"/>
              <a:t>van of voor </a:t>
            </a:r>
            <a:r>
              <a:rPr lang="nl-BE" dirty="0"/>
              <a:t>de toets </a:t>
            </a:r>
            <a:r>
              <a:rPr lang="nl-BE" dirty="0" smtClean="0"/>
              <a:t>nagekeken. </a:t>
            </a: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werkboek</a:t>
            </a:r>
            <a:r>
              <a:rPr lang="nl-BE" dirty="0"/>
              <a:t>: drie soorten oefeningen: zon=basis; </a:t>
            </a:r>
            <a:r>
              <a:rPr lang="nl-BE" dirty="0" smtClean="0"/>
              <a:t>maan=uitbreiding</a:t>
            </a:r>
            <a:r>
              <a:rPr lang="nl-BE" dirty="0"/>
              <a:t>; ster=differentiatie sterke </a:t>
            </a:r>
            <a:r>
              <a:rPr lang="nl-BE" dirty="0" err="1" smtClean="0"/>
              <a:t>lln</a:t>
            </a:r>
            <a:endParaRPr lang="nl-BE" dirty="0" smtClean="0"/>
          </a:p>
          <a:p>
            <a:pPr lvl="0">
              <a:buFont typeface="Wingdings" pitchFamily="2" charset="2"/>
              <a:buChar char="Ø"/>
            </a:pPr>
            <a:r>
              <a:rPr lang="nl-BE" dirty="0" smtClean="0"/>
              <a:t>Extra bundel via zorg voor sterke </a:t>
            </a:r>
            <a:r>
              <a:rPr lang="nl-BE" dirty="0" err="1" smtClean="0"/>
              <a:t>lln</a:t>
            </a:r>
            <a:r>
              <a:rPr lang="nl-BE" dirty="0" smtClean="0"/>
              <a:t>,</a:t>
            </a: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dynogym.co.uk/images/Gymnastics_-_Cartoon_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41465" y="1988840"/>
            <a:ext cx="2381250" cy="2162176"/>
          </a:xfrm>
          <a:prstGeom prst="rect">
            <a:avLst/>
          </a:prstGeom>
          <a:noFill/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136501"/>
            <a:ext cx="7643192" cy="4668763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nl-BE" dirty="0"/>
              <a:t>Zwemmen = Meester Steven (om de twee weken op </a:t>
            </a:r>
            <a:r>
              <a:rPr lang="nl-BE" dirty="0" smtClean="0"/>
              <a:t>vrijdag</a:t>
            </a:r>
            <a:r>
              <a:rPr lang="nl-BE" dirty="0" smtClean="0"/>
              <a:t>); </a:t>
            </a:r>
            <a:r>
              <a:rPr lang="nl-BE" dirty="0"/>
              <a:t>Gemakkelijke kledij, geen sieraden die kunnen verloren worden</a:t>
            </a:r>
            <a:r>
              <a:rPr lang="nl-BE" dirty="0" smtClean="0"/>
              <a:t>!</a:t>
            </a:r>
          </a:p>
          <a:p>
            <a:pPr marL="0" lvl="0" indent="0">
              <a:buNone/>
            </a:pPr>
            <a:r>
              <a:rPr lang="nl-BE" dirty="0"/>
              <a:t>	</a:t>
            </a:r>
            <a:r>
              <a:rPr lang="nl-BE" dirty="0" smtClean="0"/>
              <a:t>zwemkledij vergeten? Er geldt een 							schoolregeling,</a:t>
            </a:r>
            <a:endParaRPr lang="nl-BE" dirty="0" smtClean="0"/>
          </a:p>
          <a:p>
            <a:pPr lvl="0">
              <a:buFont typeface="Wingdings" pitchFamily="2" charset="2"/>
              <a:buChar char="Ø"/>
            </a:pP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/>
              <a:t>Turnen= Meester </a:t>
            </a:r>
            <a:r>
              <a:rPr lang="nl-BE" dirty="0" smtClean="0"/>
              <a:t>Steven</a:t>
            </a:r>
            <a:r>
              <a:rPr lang="nl-BE" dirty="0" smtClean="0"/>
              <a:t> (maandag of vrijdag)</a:t>
            </a:r>
            <a:endParaRPr lang="nl-BE" dirty="0"/>
          </a:p>
          <a:p>
            <a:pPr>
              <a:buFont typeface="Wingdings" pitchFamily="2" charset="2"/>
              <a:buChar char="Ø"/>
            </a:pPr>
            <a:endParaRPr lang="nl-BE" dirty="0" smtClean="0"/>
          </a:p>
          <a:p>
            <a:pPr>
              <a:buFont typeface="Wingdings" pitchFamily="2" charset="2"/>
              <a:buChar char="Ø"/>
            </a:pPr>
            <a:endParaRPr lang="nl-BE" dirty="0"/>
          </a:p>
          <a:p>
            <a:pPr lvl="0">
              <a:buFont typeface="Wingdings" pitchFamily="2" charset="2"/>
              <a:buChar char="Ø"/>
            </a:pPr>
            <a:r>
              <a:rPr lang="nl-BE" dirty="0"/>
              <a:t>ICT</a:t>
            </a:r>
            <a:r>
              <a:rPr lang="nl-BE" dirty="0" smtClean="0"/>
              <a:t>: verder bekwamen in presentaties, digitale documenten, digitale creativiteit, opzoekingswerk,</a:t>
            </a:r>
            <a:endParaRPr lang="nl-BE" dirty="0"/>
          </a:p>
          <a:p>
            <a:pPr marL="0" indent="0">
              <a:buNone/>
            </a:pPr>
            <a:endParaRPr lang="nl-BE" dirty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330</TotalTime>
  <Words>510</Words>
  <Application>Microsoft Office PowerPoint</Application>
  <PresentationFormat>Diavoorstelling (4:3)</PresentationFormat>
  <Paragraphs>101</Paragraphs>
  <Slides>11</Slides>
  <Notes>11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Stroom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kevin</dc:creator>
  <cp:lastModifiedBy>6a</cp:lastModifiedBy>
  <cp:revision>31</cp:revision>
  <dcterms:created xsi:type="dcterms:W3CDTF">2011-09-06T14:58:19Z</dcterms:created>
  <dcterms:modified xsi:type="dcterms:W3CDTF">2014-09-09T14:01:52Z</dcterms:modified>
</cp:coreProperties>
</file>