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80E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090ED-0543-4837-A1A8-515A7768157B}" type="datetimeFigureOut">
              <a:rPr lang="nl-NL" smtClean="0"/>
              <a:t>29-3-2011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140E6-FB20-444A-BBFE-B4779F3B093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140E6-FB20-444A-BBFE-B4779F3B0935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BEAAD8-0A8E-4F20-897C-BD854D201386}" type="datetimeFigureOut">
              <a:rPr lang="nl-NL" smtClean="0"/>
              <a:pPr/>
              <a:t>29-3-2011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53CC5A-5DE4-4F3A-B6F5-0659090BD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1470025"/>
          </a:xfrm>
        </p:spPr>
        <p:txBody>
          <a:bodyPr>
            <a:normAutofit/>
          </a:bodyPr>
          <a:lstStyle/>
          <a:p>
            <a:endParaRPr lang="nl-NL" sz="6600" dirty="0">
              <a:latin typeface="Curlz MT" pitchFamily="82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1266" name="Picture 2" descr="http://www.de-natuur.be/temp/es_page_sections_img_thumb_9275_.jpg?12190084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636912"/>
            <a:ext cx="4762500" cy="3657600"/>
          </a:xfrm>
          <a:prstGeom prst="rect">
            <a:avLst/>
          </a:prstGeom>
          <a:noFill/>
        </p:spPr>
      </p:pic>
      <p:sp>
        <p:nvSpPr>
          <p:cNvPr id="6" name="Rechthoek 5"/>
          <p:cNvSpPr/>
          <p:nvPr/>
        </p:nvSpPr>
        <p:spPr>
          <a:xfrm>
            <a:off x="2331794" y="1484784"/>
            <a:ext cx="4331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urlz MT" pitchFamily="82" charset="0"/>
              </a:rPr>
              <a:t>Blauwe reiger</a:t>
            </a:r>
            <a:endParaRPr lang="nl-NL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urlz MT" pitchFamily="8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Forte" pitchFamily="66" charset="0"/>
              </a:rPr>
              <a:t>Veel geduld</a:t>
            </a:r>
          </a:p>
          <a:p>
            <a:r>
              <a:rPr lang="nl-NL" dirty="0" smtClean="0">
                <a:latin typeface="Forte" pitchFamily="66" charset="0"/>
              </a:rPr>
              <a:t>Hij is een waadvogel (geen zwemvliezen)</a:t>
            </a:r>
          </a:p>
          <a:p>
            <a:r>
              <a:rPr lang="nl-NL" dirty="0" smtClean="0">
                <a:latin typeface="Forte" pitchFamily="66" charset="0"/>
              </a:rPr>
              <a:t>Lange slanke poten</a:t>
            </a:r>
          </a:p>
          <a:p>
            <a:r>
              <a:rPr lang="nl-NL" dirty="0" smtClean="0">
                <a:latin typeface="Forte" pitchFamily="66" charset="0"/>
              </a:rPr>
              <a:t>vissen denken dat zijn poten rietstengels zijn</a:t>
            </a:r>
          </a:p>
          <a:p>
            <a:r>
              <a:rPr lang="nl-NL" dirty="0" smtClean="0">
                <a:latin typeface="Forte" pitchFamily="66" charset="0"/>
              </a:rPr>
              <a:t>Zijn hals is </a:t>
            </a:r>
            <a:r>
              <a:rPr lang="nl-NL" dirty="0" err="1" smtClean="0">
                <a:latin typeface="Forte" pitchFamily="66" charset="0"/>
              </a:rPr>
              <a:t>s-vormig</a:t>
            </a:r>
            <a:endParaRPr lang="nl-NL" dirty="0" smtClean="0">
              <a:latin typeface="Forte" pitchFamily="66" charset="0"/>
            </a:endParaRPr>
          </a:p>
          <a:p>
            <a:r>
              <a:rPr lang="nl-NL" dirty="0" smtClean="0">
                <a:latin typeface="Forte" pitchFamily="66" charset="0"/>
              </a:rPr>
              <a:t>Ze passen zich aan hun omgeving                      </a:t>
            </a:r>
          </a:p>
          <a:p>
            <a:pPr>
              <a:buNone/>
            </a:pPr>
            <a:r>
              <a:rPr lang="nl-NL" dirty="0" smtClean="0">
                <a:latin typeface="Forte" pitchFamily="66" charset="0"/>
              </a:rPr>
              <a:t>        </a:t>
            </a:r>
          </a:p>
          <a:p>
            <a:pPr>
              <a:buNone/>
            </a:pPr>
            <a:r>
              <a:rPr lang="nl-NL" dirty="0" smtClean="0">
                <a:latin typeface="Forte" pitchFamily="66" charset="0"/>
              </a:rPr>
              <a:t>  </a:t>
            </a:r>
            <a:endParaRPr lang="nl-NL" dirty="0">
              <a:latin typeface="Forte" pitchFamily="66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Brush Script MT" pitchFamily="66" charset="0"/>
              </a:rPr>
              <a:t>             </a:t>
            </a:r>
            <a:r>
              <a:rPr lang="nl-NL" sz="6000" dirty="0" smtClean="0">
                <a:latin typeface="Brush Script MT" pitchFamily="66" charset="0"/>
              </a:rPr>
              <a:t>Handige weetjes  </a:t>
            </a:r>
            <a:endParaRPr lang="nl-NL" sz="6000" dirty="0">
              <a:latin typeface="Brush Script MT" pitchFamily="66" charset="0"/>
            </a:endParaRPr>
          </a:p>
        </p:txBody>
      </p:sp>
      <p:pic>
        <p:nvPicPr>
          <p:cNvPr id="14338" name="Picture 2" descr="http://www.ivnvechtplassen.org/ivn_vogels_plas_moeras/Blauwe_reiger_Ardea-cinere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356992"/>
            <a:ext cx="2088232" cy="322661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lh4.ggpht.com/_ws3P-YALqOo/R08er2EFGCI/AAAAAAAAcmk/oxDXmkpltLU/img_9327-bor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10156785" cy="6858000"/>
          </a:xfrm>
          <a:prstGeom prst="rect">
            <a:avLst/>
          </a:prstGeom>
          <a:noFill/>
        </p:spPr>
      </p:pic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txBody>
          <a:bodyPr/>
          <a:lstStyle/>
          <a:p>
            <a:r>
              <a:rPr lang="nl-NL" sz="4000" b="1" dirty="0" smtClean="0">
                <a:solidFill>
                  <a:srgbClr val="E80E42"/>
                </a:solidFill>
                <a:latin typeface="Gigi" pitchFamily="82" charset="0"/>
              </a:rPr>
              <a:t>Niet kieskeurig en dus minder kans om te verhongeren</a:t>
            </a:r>
          </a:p>
          <a:p>
            <a:r>
              <a:rPr lang="nl-NL" sz="4000" b="1" dirty="0" smtClean="0">
                <a:solidFill>
                  <a:srgbClr val="E80E42"/>
                </a:solidFill>
                <a:latin typeface="Gigi" pitchFamily="82" charset="0"/>
              </a:rPr>
              <a:t>Hij eet vissen, kikkers, salamanders, insecten, muizen, mollen, kleine ratten en zelfs vogels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nl-NL" sz="6000" dirty="0">
              <a:latin typeface="Gigi" pitchFamily="82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3131840" y="260648"/>
            <a:ext cx="30963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voedsel</a:t>
            </a:r>
            <a:endParaRPr lang="nl-N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5376672"/>
          </a:xfrm>
        </p:spPr>
        <p:txBody>
          <a:bodyPr>
            <a:normAutofit/>
          </a:bodyPr>
          <a:lstStyle/>
          <a:p>
            <a:r>
              <a:rPr lang="nl-NL" sz="2800" b="1" i="1" dirty="0" smtClean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Reigers broeden in kolonies</a:t>
            </a:r>
          </a:p>
          <a:p>
            <a:r>
              <a:rPr lang="nl-NL" sz="2800" b="1" i="1" dirty="0" smtClean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Hun nesten zijn hoog in de bomen</a:t>
            </a:r>
          </a:p>
          <a:p>
            <a:r>
              <a:rPr lang="nl-NL" sz="2800" b="1" i="1" dirty="0" smtClean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Ze bestaan uit:takken en stokjes</a:t>
            </a:r>
          </a:p>
          <a:p>
            <a:r>
              <a:rPr lang="nl-NL" sz="2800" b="1" i="1" dirty="0" smtClean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Ze blijven zitten voor het volgend jaar</a:t>
            </a:r>
          </a:p>
          <a:p>
            <a:r>
              <a:rPr lang="nl-NL" sz="2800" b="1" i="1" dirty="0" smtClean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In het voorjaar keren ze terug naar hun broedkolonie</a:t>
            </a:r>
          </a:p>
          <a:p>
            <a:r>
              <a:rPr lang="nl-NL" sz="2800" b="1" i="1" dirty="0" smtClean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De eerste die aankomen kiezen een groot nest, laatkomers moeten een kleiner nest nemen of zelf één bouwen</a:t>
            </a:r>
          </a:p>
          <a:p>
            <a:r>
              <a:rPr lang="nl-NL" sz="2800" b="1" i="1" dirty="0" smtClean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Het wijfje legt 3tot5blauwgroene eieren </a:t>
            </a:r>
          </a:p>
          <a:p>
            <a:r>
              <a:rPr lang="nl-NL" sz="2800" b="1" i="1" dirty="0" smtClean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De jongen kunnen na ongeveer 50 dagen vliegen</a:t>
            </a:r>
            <a:endParaRPr lang="nl-NL" sz="2800" b="1" i="1" dirty="0">
              <a:solidFill>
                <a:schemeClr val="accent2">
                  <a:lumMod val="75000"/>
                </a:schemeClr>
              </a:solidFill>
              <a:latin typeface="Tempus Sans ITC" pitchFamily="82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411761" y="404664"/>
            <a:ext cx="3960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nest</a:t>
            </a:r>
            <a:endParaRPr lang="nl-NL" sz="54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  <p:transition>
    <p:strips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              </a:t>
            </a:r>
            <a:r>
              <a:rPr lang="nl-NL" dirty="0" smtClean="0">
                <a:solidFill>
                  <a:srgbClr val="00FF00"/>
                </a:solidFill>
                <a:latin typeface="Harrington" pitchFamily="82" charset="0"/>
              </a:rPr>
              <a:t>_</a:t>
            </a:r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S-vormige hals</a:t>
            </a:r>
          </a:p>
          <a:p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 </a:t>
            </a:r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            &lt;&lt;&lt; _lange, slanke poten</a:t>
            </a:r>
          </a:p>
          <a:p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 </a:t>
            </a:r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           &lt;&lt;&lt;  _strak lijf</a:t>
            </a:r>
          </a:p>
          <a:p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 </a:t>
            </a:r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           &lt;&lt;&lt;  _krachtige vleugels</a:t>
            </a:r>
          </a:p>
          <a:p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 </a:t>
            </a:r>
            <a:r>
              <a:rPr lang="nl-NL" b="1" dirty="0" smtClean="0">
                <a:solidFill>
                  <a:srgbClr val="00FF00"/>
                </a:solidFill>
                <a:latin typeface="Harrington" pitchFamily="82" charset="0"/>
              </a:rPr>
              <a:t>            &lt;&lt;&lt; _spitse snavel</a:t>
            </a:r>
            <a:endParaRPr lang="nl-NL" b="1" dirty="0">
              <a:solidFill>
                <a:srgbClr val="00FF00"/>
              </a:solidFill>
              <a:latin typeface="Harrington" pitchFamily="82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Delen benoemen van de reiger</a:t>
            </a:r>
            <a:endParaRPr lang="nl-NL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676" name="AutoShape 4" descr="data:image/jpg;base64,/9j/4AAQSkZJRgABAQAAAQABAAD/2wCEAAkGBhMSERUUExQWFRUWGBoYGRgXFxobHBocGxwaFxgaGh8cHCYeHRwjHB0XIC8gIycpLCwsGB4xNTAqNSYrLCkBCQoKDgwOGg8PGiwkHCQsLCwsLCwsLCwsLCwsLCwsLCwsLCwsLCwsLCwsLCwpLCwsLCwsLCwsLCwsLCwsLCwsLP/AABEIALcBEwMBIgACEQEDEQH/xAAbAAACAwEBAQAAAAAAAAAAAAAEBQIDBgABB//EAEMQAAIBAgQDBQYEBAUCBQUAAAECEQMhAAQSMQVBURMiYXGBBjKRobHBI0LR8BRSYuEzcoKy8QcVQ5KiwtMWJDRjc//EABgBAAMBAQAAAAAAAAAAAAAAAAABAgME/8QAJxEAAgICAgICAgEFAAAAAAAAAAECESExEkEDUSJhEzLwcYGRwdH/2gAMAwEAAhEDEQA/AEqKezRSQfwmQ+plfTCZsgQNZiwLTPjcYZiuCupb2AI9YwjzPESEjk3aKfIA/pjmSpm7doPy+XYyQyEtBIDCbgEWxVRIUVHiNBfu+ViMLlqMlJWtIUcr2H6YvylXWtQ8nnfqVviiWwj+NDZakBHvofKbYW5igoqWcXBWJvJOLuHwKCqTfUBHkcTzWXUV0LGAGB23vgSywbwg2imh1A2FvipGBK2ZsupdP3gcsGZirSKa11AhlJ3Ngb+GEjPUzGYVKClwNXu7QxnnYR1xKVsfLA6HEwtbsW/w3TXIvoJU3Hh1wRkuHPUBVLBY1ObIojeTbAmcOTyz6qr9vU7ML2FM9wGIOt/XYYW8d41VrUqQdjTQq0U6YhAAYUQPDmcXXoi/Zoq9WlTpMtJjXqAd6ow7lv5Rz9bYWUuNVmYt2zBwIlWIIFjFrAYRZGs9JWgtLKANzzmb22GBi4FdyDAIY/EYFHIcjXcJ9r61ZT24SsA2li9JWIGwNgD0kzhhS4llgyipSVXAGhqbsFa8wNQYTsYMYxHBswVpmNtWkx0b++Dxnq1DSrpr1W0+EkBpHutGE4vNFKS7NNW/hKhYCu9HcQ9PUpZzOrUhvMRtizg/AnDPozGXrAoFASoAwuN1YKdsJXzFFlNOpTZKmoMWWSIHVQRtO4OPBl1VGNPSyssSDJ1DYGe8D5iPE4nod5Gub4FVpwatB9rmLDkCTsfKcL8vxNxUpqCtUdoqmOVxErusdcDDi1agVRKjpDT3WIsVnSw6Yub2vrMydolGrLRNSmNQgiCGENMnDaYWhu1RWqdm4/D1SHA/w3mQW/pMwfQ4T8QqVKOYKwReGW1r7+XPHie1WWRpbLOhIF6VQkcxcMY5Y0VfKpnUTQxSqinQzie0Rd0OkzqX8pjaRfE6yNuzI5irrqKlNSDLWJG9rjoIvfxxrUVGytMOyEIVJ74/KeRFtsZrKcIqCuHV6NRRIJWoNV1IEq0MLkcsOMhl61LLFKtNkZXBAYGCFuR0vtgf0C+yvP0m7QNRKEK7QdayyW7sE3vMdYxZkKBGZWoQRKmm4iVZGtEjYjocL+L+4ypfsiKtOOasO6f30wuy1Nsx+NKKxUKZsAZkt8sCVKxydyNG9B2GZoOpWxWmCN9I1Ag89W84QcNdnbLMgPcMsR/mvOHGezQpmm6S2tVfc6ZU6GKze5G2A848VI/lJIAAAgwRYWOBCYwy2fFGqEhGDVHmRIEaQN9iPDDf+DFarTNOCJbVTY96JYEp/MJ5bjod8K6eQU5ilUYag+ZNMqbASoIPxv0sMU8Zq6amVbmal45EtHxIg+uE/oakKxXCP0lwD/tOI1RoVrAnSx+FgB5mDPhg7M8Qp5lW7dStRfdrKJkjYVAPe5DUL+eAuLv2aIrWZzqmQZUA2B2Mkj4Ya2iej3j+aRqlFlJITL0QLEXRTO/Lxxs/ZWsDlWr2Bq6VhRHuDvT/AKj/AOkYwq5ftQGW7CjIWLsB74H9QAJjoDjc0IynDqNM/lomqf8ANUmoJ9HQemKVbG30I8tw7t+0qiCe00oYgjQupjPMXW3njWNXUokxql08YcGx8NQGMXxLjRytbK0ABNLQ9Y/11Drqr6Agf6Yxo+J6VZSWOpVWLi4iYP1Hlhaww3kyXESe1aGMTaJx2DMxlwWJnHYVE2A5iqRXCqTBQsSPzbWwtenrLQSQCzeUggjGiU3Ww1AEgx1+2AstmGgBkU6mckAG0nlBxaeBNZAKUtRXeY/9sYYZDIRSI1CJm+5BG2D6GQNgaJFuUn74sp5imFM09rbthaB5M1oEU4UCKn5Z6nfDHO5bVUWYsdup5RiwrTYWGkTbn49cFvRTUJB1G4Mn9bYTsdYFa0qShhVLxM6Ke5vYMdl+uJcVzdUUAtFBSpv+Skb+dRt2JxDO0qWuFJDEiYuD54szGXEoTDLMzEjw8sLQOzO5XLoG72uTcAAH93xockA6rPJL+NzyjAlbh7dpTaGIgAwPO+HGQ4VKAgMGUWPUdD1xcnZMUVjKiFAYCIgAYUcUySMWKwhghp233nkfDG4/gEoU6bHL1K+YqLqVAKvZqpEy2ganaL6VIC7EzIw04P8A9Ma1VQ2ZXLZZWMmmtFalSN7lp0nwLMRjWHilVvBMvIrpHy3K5/SulAAZu8f7Ry6TviqvnW7pBlg8kDwI38MfdK//AEo4YyxTV6TR7weQT1Ktb4R6Y+U8W9lquVzdemcuKgHuOgqaSCNxPM2JHwkQSnHjkE7FGS4ka2conbU945kxbxFvnizIaaoNtJIY7WkCZB8wLHFnDcpWFdGOXKjUJJptAgG8lQBaTbphzR4UcwvepNl6sgkEMKTXkyY7hPqPLGcikKMlxAme2GtaSkCRf3fdLbxMQCbYm9ClU7N1L0+8rAOCV3BADAc/HEs77P5mmtRVyziSCLl1cc4Pun0nBr8PqZekEqOsFFIUVS53BA06IG0YTBfYhrZM6aygToQaoMiVbXYj+k/XBVLjdXtVakx7INMAXUxJPW32xRRypWu5pNqQjvWcbi47ygziGR1DUOzZpcxANr3OoYbYhvxLsqwqZtBFU0z2yxYNECovTVsRyM9cRyHEKlLJu4qMWgRDEgEqhHOP5sKa1XStwwZpBQg3BJInnBiPXDXI0QmVrBQy9q6aFIMhoIKGbkWseYjDpFW9oKyntKzUi7qrEFVcaRqIZgLMOUTgpc8iZog0ipRu7oaBEBgQCDzk/DphPRy9TtypWBUHZtAtKgGfCDEnxwyrUKjsCR36b1B/mQsdPwn4HENUWsmhbi2TzyaqtPQVYDXQADHtDPfQd06it4IM8xgTj/sdXqF2yumsukCFYB1gmQyNDAxHUeOE/CsrVp1GlNIfQZtEo4ceVtQ9cH8TruMzVq03K6aheUa5HZ+63mRPpiVd4Br2RzmUrCipWmSyZqi4tIkIFc+Qax5WxVxrIf8A4wn/AMUeMEMGI+BPwxocn7QdrSb+IXVqSmzVaXcqmbTsVeJ/MNvLEnyJamhybJmtNTvKygVVUiHlGN2BvKEnwwAfPs1mABp90F29SGA+2KKPFVpL2VZe1pFjI/Mjb6kPIwdtjzxpc5ladYNqypNVHqSlMvTbSrRqEgjXaSpEkXHuthLmOAZRlMVquXMzGYQEdPeQz66caKsJkK9hOX4Qz18v2OpkZlRXUe7qKjvge6bzO1vhp+M55aubbWQKSfiMv/66cOy/BVEYV+yVEJUWGDGnSYhlkgtOhWExMFwZPTHudy4NKqrGDXfsgdoC/iOy3vAamCPPEv0MwHEc81d3rP7zlmPiSZt++WPovtAZNK99NNvVQob5Yx+fp5XLPUpGk9R0JUl2EeahbeIN8bH2ipSTBupKgc9kIPjtGHLocdMMoZB3UMqqVIES9/pjsJsjn6gpqBt4eeOxhk2qJOlUEAwsXXa+KDXS5KEjlDER5wMGUEXsx3d2b7dcVtSGoiCMaWZNFq5qAB2cg7XYesjEWKgiVJk/zf2xJlh1X+o/LFlWpp5AwdjgTHRRlqlPTK02BER3wR/tx1TMTUFj43H6YN4ZoKz2Y73LpPTFGaonXO2kiwtGGxID7REaWQGZiDEfLAx4g4TUhgHbY/GBg7iFd1WQxm/TntivhfC3raUALloPn/NJ2AHXlhXQqbIvVnT3oYi4Ox+4xp/Zz2dstTMkqFBYoZ7w5aug8BcxcKDfkylDKHUxVq/Jrdz/APmDaf6yD4BefmU9oAwZ9BdxJhnMW8rk+uJXlU18X/wp+Nx2arJcHcZs5t6vvXFO5MFdIFiAggmBBi07YP4l7UUqN6rpTmfeYDYTYbk/sY+fZv2uzNaizUtNMLuEADehM+XLGRzVY1ASxJYkTO5tuevrjaM6MXD2fXeBe2FHN1XpUydSDUJUgMBExN7SLED1wT7dUQ/D6ri1SiA4YbhdQDAX6EmMZf8A6ZcDCLUzLG7lkVeihgST1JKiByHXVZ97X8S0ZCvF9YWkP9bAmf8ASpxvfwtkrZ8ho52sYapVcU0qDVMW5cr7E/HBlPPPVhabu8kAFRJN/K5IxblPZCtWQGmyhC8HUdgLavTkOcY2/DMlSydJadIHVA1VLamjr0G8KLCfXEx8bmDlQh4XwbigSEoDRPuZh6YU+as4IPoDhrlfZfiWnu1uwbmv8Qr0/EAXZfng3/uhkX6yJufj649auSJDmNiTItyn9mJGNPwx9i/Ixa/spxQyDmMsQYI1ENebk/g7RiOa9l+IpJSnk642stFbR/VoM4apmS57NyVcGAb3J2EzduhkSDvMEkpxeqo0lgxE6SQZJH5erH+k3kEdBg/CqFzZ8/4hw/NKxOY4WFhJ7RKdQCV/LrRioB6gyJEYFqceWohf+GZHaJisTteYcG4N53nH02j7SsDJEeKMPSxgj5/fBWYzVDMR29GhV8XQBvRwCR6DEy8HopeT2fKczmsqtQO38QGMPasmmXCk90pMG0+WCM+9FatZyMzpB75RKbKNYs0yCAYaJ5iMbbiX/T3K19JpPVoEAAKdNSmY2E+/8T6Yy/Gf+m2cD1GovTZXAEB9JMXuHVecnfGfCS6HyQjFfKppqHMVdNm/wFn10v8AG2L+0po1TXUIQqA/4ZaCZCCx5qwOrxjBmW4ZnkRaTZfWvdmUpvFwDdSSBvjN53MZimGStR7IVKnfVlZZE90XvpFoI6DE06yVd6HWVz1IuFSppQRTBZT3gsTztiNTMU3Vitc0yGBLlWADGYUFZJnrhHmqQXLssd8szRvFyPoMRyTnRTpFO7UMGd9pU+hM+mCrQ7ybxeP9oQKz0MwqGVZqjU61OCdOh4DCI5mLXBwurezXbvUbKGgrFiVok0gzcwUqA6WvuhKRyBEYz+Vyblas6QYUXIEG4PP9zj3L8JWmjOQC0EaUEb93cnx6YzSHyNPwrJ5mgztmlfWFVQGBBi8hQeRYjrt44zntBmnGYy6jVopgS5Fi7sWqkHzOkeCjGhyPtZVy+XRMxFVJnRXJfSpYKsNOpSN5BwRncklUf/bZtsqx7po16hNJj/TVHhYa1MxuIw7aG0fPRmaeYla0JWHdFQCzRyccm/q+PXH0LjxUrVWYK5uoBqgSwQMo8icZvi/B83lm05kURPeXVTDFhedFQJpb/wAxw245mQHzyNpYHMyQRtIjnz5+eB5CLqwDK5zSoGlTv15knHY8GVU3ECb8/wBRj3FcA5tYH/8ABCmic7kk+cYCzDDWbiCw3H6Ya5ipqIWbCCfTC/iFNdQkkXBsB+uMVqy+6I5bQakSZBImDF/QYJ4gbH4fvzxDhuXW7AzfciPvj2oQR1kHA38hrQFlKzDQBaSflg2tmiC06R4lQftgOshptSBIudztfri3O0G0sTBvFj+ycDwydo9zXGnWAuiJH5Bz88Gf95qLTKUwqQYZh7zTcRsFHgAfPCbNgawCD7wBkEbDxwXnH0k/1R8pH6YlrlSkV+uUAPxCoRBa08wD8yJwz4JdbxuwOw8tsKnQfEj6HB2RZUQgkSZM4pu8Er2RywijWHVoHhJEYDfMWZec7gwR6j6Y90lpAaFJA26dDOKgLuBFgfP16nCSyDeD6D7C53VlgpYsVbc7977Ww19s+G1/4EjLDtFZprAAagogjSNzBB2v4cx844Jxj+HafyyobeIMnYSfgCegOx29HjDkSjusGCAwMbHdSQQQQQZuGB5jHYnyjRhVMynsrxbsq1NHUntqhKioWVWRQNRW1574HIkRIvjU08wGXtKlNEqMolaQAVfAHnbnGA85RFWvSqnvVEJAJmYIYTv4kfD0sryDtbz/AH4zjo8dJUZSWRZ/BRU1BmAv7xuCekAHe/hyjBlMDTe+kn3bSp95fnI6Hblitt7GNhB+XLFbTFj1+f7HxxdImyJRgSh7wWU8GU8vC3eXpcclApGadSVclwe6W3JAsGI5sthIuQI3AJ6rmZNzOw+Gx+3piPaM/l9xa/mLHrAwhhRzZb3mAcbkbOOT+ZEE9d95A5OIsn26eWKRlx6eG3y28vPqZDzdEKLsoB2lgPhJvh6JH1H2mDg6WuJ906o813Hrguh7S1dg6tHW31xiqnsxmK7KaWpABBYkabbEbmd9umH+X9nGop36zVW6sgHwI7x9ScHJIKG1f2prD3oI/wDNHpzxm+P8YGbpmiuWNRjdamiFQgi/f0mDsbbc5jE+Lt2IUGNRE6byJNpuNxfx+ZSL7RVA0I2iQfdG+4vJJ+dsZS80HguPjksivi4uGNMADUISROqFm24F+mBqusZil/mtAsJEW9MFVRqOjUwEhgoUATqUmwIi/wBT44Iq0u8CZJUzflEzz8McjaOhWRpcRLVWURPaqpBGw1fpecU5rM1SHEAEjYmRyIueXPyxBdBrluzIYtMir0B3UqbbQJ5Y84jmPwpGqQHW+0SI57jVHlGFnlgE8Hcer9qmlCGBKCRABjQotuJLE4sztA08qtix7pkg8w0i4tBEYzeTpMoZ1JBBAsYtIk/Qb40des5o0ge8dMWnaX3+OK/UUnyPfZv2qzFBWpdp2iEgdjU76EzB7rTaAdo3xp+K1MlUrZihq/hq71LtUU1KVRlE6mjvISD4jouMHmqDoFUgyCCBBBiSw+R38cOPaiqWzjMqyDDAwARKDfxkHfC2ylrIW/sFxYGKdPWn5WpVKbIRy0EuDHK4GOwAucqG6NTVTeNO3Xe5vJnnOPMaUybRr6c62Mflwv4p3tBW98OWAUE7yMAJT1E22DEC2/xxx2dDRPg4/DaOeo/pibp+G1thPywdwXKBKRmxI2v088QqZBmUiyyBckdcVTuxWkgTNIGq0VIkXB8r4pzFHvKBs1QX6HVtg1siuuTVQAeZPwj74pzOXlhocECN1YEz4AG/rhPaJss42ofMNzAZvlA+2Fmby1MorEQdcWF4Ph8MF0AQY0RveWM3mO94nEs4ulQVpyZvt87EffCtplPQorZcBZabMBAN+uLDRKqzGyMYCC5/1H9MXEnUJ532Ucvj64tSg5iQNII3ZYtvaZ+WK5ZJpAmZo6CrDYkm/KBgSlRADEsSJvbkb4d8QpaiDIXSCYsLG03IEYTUFlahbaRzEeZ9MJMHQLrBMx3dVpFwBzPjhsSukagCO7BBKtzgg8iJMcrnqZEpZViSdJYXg7A+ROLMzR1qhdtK3jRDE/YfPAm7wFKgijxpgQQ2octQC1AR5KEIHUEE9MaP/u4rprAGoCCNj5xvNjtPXkQMjltA0kLr39/ly2WPrgnL5hgDGkKT7oUfO077Xx0R8rRk4WN+35Afvl6j7YFWTciD8pxBgSAwMNadjaZaNQIuJ3mJ+BFTgNTVJrEqBPdCrNuRUAifPG68qejNwogtVRZlbwMbeEjf5Yoq8aoRKOGPh3b+LNAA+PkcGcOy2XNLtdKqB70bA+MffGIoezdF6pLkgMzGAQIEyBG8QRfDlNR7ElfQ/biK1DpateCSmXl2gCTLIpaI3I04K9nny5qq1FySf51diYvZm+xxsMnnqWRyFJstQRd6dTTaWEsjOR3m1LJufy74+frqhpIkSO5pUTrYTbmdz4k4yl5SlA+scO4e9RJRxoPS/wAI+2Ml7T8dFEGktKqGMqz1AVAj+SCZJtBPwwl4Hncxk37SjWABjXT7RYYkEkaZN7SDv8xgviHtdmMy0VVoOvRqIJFuTCMZS8lotQyZvO1yKatuSxJPkIxZmsoBXa1gij43P1wRxLJd1VA3ifCTJjFdWpNXVyMD6DGOjXZHLUoqOw/KlvG4xbwnKtUqsSCtmtBEhgVt5avUTiNS3bEbaY+eCPZ1ytRAZguAR4FdJ+BIPphyeBRWRQaMPMH7eOKcxlqZQyjGzGA0b36eAPrg+uNDsGbaVtBEqYPOfli1MgWpEo0m97L6d9lPywW7Jw8Gb4XWouxXsSBIPvzeQOceGNIaNALfSzKIC6Hm0kAtqAjyBwuqcO7ykEDabeh2tuBhmFCqzEFj7pgbWMGCQZ/thtpsONIoNRA2oqCQJCy1osDvYf8AGKuPKe3rMRZnQG+34ZYR8L+fPHoZNRAFQk7kwPLkcHcW7L8VjR1EVE3qOAZpC8LGwMbnAp5K44ZnFzZ8RFt+lse4ubiVMEjsKPq1b/5Mdi+b9fz/ACZUblV1QJC2/MYxdlcko73bJP8AKJPz2x2UsjNffr+oOBqWYVidwRa7Kfooxj0dDuxlQcAMAZ8sCuEVO+zXjYDle8kjBdJF0tCCfEkT6Az8MVZ+gFClRyNrmPLFpNZJbvAJmwCC0wLcgT4b/rgRc1IY9AouADeemCs5V0OZUMCgNwxEzt3SL+GIUDqXvUaShmAhe0nzJNQgfDEgwahmGqawBC7aul47vXzxJ1ZHCy2mCQ07+fji7KousoRbcAWtyGKq7wIYT0HS+FZVAv8AEMz7mIa09LY8r5ZlOqdtPxj7jFeWzAkjoWv5xhsF1F/AAj02wux1gV1QaxdpKqqgRtqMkx5YEytQjUQbhgR8MN8uNQa25n4A/rhZw8XfwYel4wJg0RSo5LMSSZJuTi2tamgtYEn6DEkYX/qnl448YEKT1Np+Pl1w1sXRVSJgDwnbqf7YvyzOGjUdxzPTbEhn2mGVGsBdRby0xiyuulrA7i8WiJ3wyWENIXcyTM9MOMm+vLtO6Bh5d0sv/uH+nywnq1dIXqfPB/BWqFnDBhTcBZYHSbgQCbbE7YalkONiRCyHtA1ydYIAhuRkbTNiIuQbcsVZmglUM6RTqe6yflfVEmnzB2lCT1BI7oNoZKqKZR1ZdiC5Ai99zaQB8B1OBP8At2gEM6e8CCpD3HIwcLNMWBhwjOQhoVSAlRSpNzpIIZH/ANJEnmVLDcjC9sp2dSpTYXVqYa83ZizHoRJJnaIOCCNzuYMEWuSIN8GVuGvUXugrUQCxUd9F2BkRKywG0IAJ7gwWVFJp/QqzlHTUIUEjUxMDYAEKfnbEMhSJdZBjvavADfBWb4dmhBNNrk7ANbleCcUZQOnvyCZFwQYMHYgcvTCYk7PeLZiahjYIMANYGZ5Gd+WDM0NTN0IAnx6YFzVPuEc/7gYXYznIGpd9Q+GnFtMFWVhtI9RabYpzqga/AMPjAwbksolQqGq06Ri2oEyY+AxbeyLO4rw9jm61NBLGuQokAyx7ouREkjeMIKlNgsNOoMRfeec+WN5WyirUSqMxSkdm0FZ1aCFmQDZtMg+OK8/7NFs5WJVDTNV3Ua0khmLC0yLNiYvAOSsyFCgWUFpGlh8DE/TDLPldRRRCHugX6yWbqbC+Gme4LWaqWFMBIAuyHbfY7YUZtHB0wg3I7o5QDcAzuPjinISaYvFEqxDSDMfXB3GRBbczp2/yKPHHZ6iToa3IEzz8NvhiziYHaEXmR/tXEt5/n0Wv1f8Ab/YnU1eWqPIY7BVJkAFz+/THYomkbBawNK3P4Yhk0KlQH0k9S0b3sAIODKVMDKz0PQYFQ99QP3tg0zR5Q8IImSDfqY+QxDMV6avoZFmLKzVPsIjHj1izQeoE4qpKatRyQs3GrmB0HQeuNG84I43s7MV8q0BkcN1FQDzHfMR6DAztQAGkOTMiWWx690YXZykAVvsSPHbE6SlvQcyB9cZ4bDjQeDTFQRSgkb6zz9Biecz9Ne6aatpiNSht/UYEUyQ1u6RzxbmsqzkkIWG/dv5bDEpsrihXm8/TdGK0UBB3KxzjYHBGWq2AIGo9J+/LAgyTAQVa52IIO/iMH5ilKrFitp+WDvI6xggEC06nI8oHXfC3h9MhHJBBPUR1wZXdzTlT3g0ECdtz+7YXLm2RJNyTzkxPnOATCcxlhpW94T53OOzCuFBCsLHlEnp649y2eqBu60GOQX5WtjszxKq+sM5Inbbn4AT64aoMlNYMNJWZjkSCPhGPTUmo0gkxc6j0vbriWegaOcifjiunuxvAHPyjriRhVSsREF1sLISPocTXOaAxbtCYsSWP+4+u3K2KakWAJvHzxLMZUBrEwwE3noP1wP0OO7LOK0k7RyqBZ1t5E+9vtckYUZbMVEA7NypZyCQSLDSPvzw1rkmCxPunlO5nrgZcuPw+hjzufrgsTVhv/wBQZhX09q5AiZg252I++Ccnx15qGNThXvYBZRr6QYsLz5+qutaoxmIJ+G30x5lqskuT3TqVQRuDKMZJmACR52vBw5h40shFX2qzB0wyjxUaTsN4t8sD5vjNWo4DsWiJm+4v4jFa0vxNra4mOUXOL6aHXqIsYMcsTJImMUdl6tLUQ5e4juqI+JPhgDO0ULIVdonmBeGkzBwVl8sSzGQL8zHXFXYjUmqCYmV/cEYS2OgXNICrzNzyI536Yk9AFlMNsbyLemmT8seVaUrAiS0E4ZjLxPLSslufMW6THLGgme1Mr/hzt2Y323Y/G+2LON1tbF5vUp0z46tKqf8AZ88eZqoCYmAKVIj/AFqGn4HFPEKgbsQLxRp/IEH5zglLY0rBdekUCSY1FW35tB+R+WF2eFVKjKYJE73vYQD0/tg7MJppybxU288XcaolzScE6XSYmwa4Nttxy64FohrIItYsujdjBHQEc59Tg32gha7EWAYcrRpHTAVSzKv5tA58ztgvidLVUj+ZwPjH64ChQ9AAxq28D+mOxZmXXUb/ADGOxVk0bdkPYlemBqFPvKfA8vEYMzN1YdT98UZNz2ijlf8A3f2wqNHgOpkFrtJ8RHznHuQaC08wbnzwNVo6Sx6n44M/hpU32UDcefXD7EJuJU9QCx+e0fPHpESPTDSugWnyuR4YGr5Ua/OOX98ZlEso8UbxubwP0xTW7xFvKMGFfwyvgfHCmmSNNupwm8DokcsCiiL6r74JzOWFwLR54vyhBNMTeCSMW51Lv/lw2hISZzKfhjlMn9J88L6mX7uxOlRbD7iFMdmo/p/thXUIZT/MVt5bEYYivhSiprMxpUnoZ6DFLoWJAB9B9cTyZAWNrycSy3ven3GFsbKs6SCo5qOeLRTOmpzB0j6TgioACCdrb+U4qfjFPS66lLMxa17Ttbaww69Cv2Uv3jEQBFvLBesKvWYHkBJ+dsJc/wAeUEsBFtiY5fXE/wDuKQqlwTzg2nn6Ti4wezOU1pDRlkG4i4JNgCb28OXU46lUpxFyVi5tNybDkL/vbGYo5vMw2kBgGMBz4wY8YHzxQ3tNMjTovDXkiLRy+IwvxyQ+aNP2Pa1OzBhQSXYclW5jqZgeZAPPC+tmyahgaRAhRMKoNlHOAPGcaT2Uo0amTgMNdV7hdwqbD1c6o6qMJXyEuQL6RUuPBwuFJPY4PFFSDT2k2n7gRg5aY7kG2lvkcUdnqIEjvOoPoNsGZkhTY2AbbnO8Yh5LRDLZRdM6mEk8pFhcYAo0O+GDzA2uD8+WLpapABAAkifE4IyFBhTcwAu09b+X3w0iWLa1O3kw69Rh2tMPTayyIBMhTcmZkjqtvHC7M1EnStwzAC3Qyfpi2hmCpbozAWUz+SCdNzBAk7xil9kslnIJ1BQQVpid7dmvRoj0x7m2ViioRIQqPR6keG0YqyyVApDtqAlQ0RqX3gfQHT/pxOiveUmJMkeF3MYTWWVHpgucrArBtMmPInB6qrUYH/hsCPEMAT8CD8cBZjhjuaYVCzFZIG4B3J6C/PDOhQpppV37zgjSpBBgkjvwQNotN/jioYYpZQloy1RgqsxAWABJkc/AeNhg/O0qYqg1GJ2YIm8hQTqblboMV5/NsdSKdCiwVLAzaW5sT4n4Y7iYPatpJK6FIEmJKoo36EnCeBrJClxerHdFJRyHZqYHmQSfMnHYpy4GkWX4eOOxHJlcUavMKdYHQzt4zgWlS72oTIP1JOG+dy/4hP8AVGAKdECqU6uPhB/e2NkhNhNZQdAIF2vH9sH5x4ZltcD99MDml+IPAE/vwxUz6qj+MDDeBFWeMqgnniik7NVHMAn5D9cFZylJUdL4oyNOWn/MfhbGTWaKCsoIJJYCVO885vYYCXLjV3aiuIO2oePMffBddNWmOYAwDl+6zTsJwSaSBK2G06ZJW1gvMfqMUZ+nGoiVAtAtjuCUZGqJvviXEr6vE4LwFAObJ0iXnuj54GWi2ksF1BQQfI/ucFUG1gg7hlX9cX06gWlWnmSAOt435Ycc7ExLUHd7tmCyfH++Aq9ZwSE0kqoJv+Yn3fPTJPoOsHUGZ6hWIGkj06fafHD2h7NmpTLl1pou5IJ9ABefLrjTxwTXJmc5ZpGDr5UsZdifC4XxtJn1wUnDtFOSI1bDY/2H78z+JoqLIIudIJEbzfwsMe5hmMA8tsbRSZk7Qor06bD/AAUUwLg1Cf8A1OR8sB1copiIEdJH3+xw3ajuYtvcx6DrgarQE2jF8USDZfO1KRsw6c5+WEPFKTVqzuxILHnJ8N8aQQu4n974kzahEeYO3zwUxCDJ0czQIam08+6xBHMHDnh3tNXNWaqatfdYhQtrTYACZEzij+AdL0yP8pmPjyx4meZSO0XsxNzYj1jbEOPspOjccG4atSorMYQGYO5PKfAdOeGXGzlFJ/BZzcamYhZ8l3wg4fmQ4BRwQPHBicTZQQ6h1Igz9QeRxDhSwVy9lDZKWEwiqATfYGSB4nF+c4ir0+zpju9Y3PXwHhjzNwyF1YFTEjmsAwGH3wpoiF+EY53jBss5POwUVEE3BJiDe28/L9cWVvdESIYsYMWWDHqbYFZS2YGkEsALD0tg5kVB+JeZlEN7kGGbYCB+Wfnh2MqydRiSFUszwQoExA0SY/ykz44K7NlKCoO6FmFN2Zncxq5IARcAzOJZat+FKwq2kL62ncjYXxfmxNYgAFUFNR6It/KZxL9ggbNZxjCKFRTBKpYWjfqfEzhKcywIaxam1u8DMAEGAZF8OOwLOSRBAMaZjyi+ARwJrhqbhSZJCjYRuTyOBaBhnEaQ7SRs0H9MU5UK1MsWn3Fsp3Go8z4b/rgmoNKJEnSAk2kAbXmNrWvjyhT5BQdWo6BPLnEz6TyGNZR5EwdC6nkXgQxIx2DXcKYaQR1AB+AAjHYxouzWcTqE1IneMXcPyw16iuzgTEj3ed/HHnEaMVQeg6Ynl8zFFiRHfkHf6Y6I/s7JlohmlL1jG237tivg9Ams1hAPM46jUPZlzbwxLhNY6mMDrtibzY6wEcbzC6iJ5AfOcL+BrLHwpkX85xPiVKULk3LY89nk983shwO3NC6JV20qovNtsU6PeNtsGcSy8VAP6RzwLVp2P64ma2mXECp0Kq/iUx/mWbH9+GKn4wr90go084job/qBh1QH4fmMKuJ5RGOoj/jGaioobbZZkk7w5d44FpPKsswZJ8MeLXSkNNR2AJ7p5REwenngl8kbwB3hv18RjWKwYufsq4dTMm9iIF7TIM4Y5KoVcgrKsrCPGJHzwFRGhlW8T4dMOMjRLVFi/eH7+GNvGvjTIk/laMvnsklWmwdSyjSYBKnzkAkQCcFPTRWM00cMO4xcsDYTIEFWBMQcEpGqrp2JIXyH6/QDAtbhutgAO9uPE4PFNL4sc4N5E+drKDBVBf8AL+uo2xQKAJgeGGWcpJMNQRWFie/PrfEjlaSgkMvu7DUN46rONjIS1KQEX3k+YkgfE/bFT0h1E7/v929cNK9CmWGmZMCBJgRAG/T6Ypr8KE3PQRPLw8Sfr8AAAVv+fLfEKjk8owy/gwt+ewHJQNh4nn08ycWrwpGUEVCTzUIbev8AbDEZirmWpwUJ1T5fL974ZZPjdVl0vTHgZj5YdUvZoTqi/WL/AK4vHss+9hHWScHELEK5moLiOnoeVxituL1V0jsS6j+Ru8bztBjzvjQt7OsbCrTHhIBwBnPZRgZ7coRcsCzT5z9sTLxLbHGbWgbLcbapqUU2oww1KRvfYncnzxbmHN/S+2JZXLwArSx1AEnneJPoBjswZqQBafoP1xwya6OpfYxyKTTsYFzb06+M/LFhqVAI7xYHcbxsdhtiOXjTpNu4u3Xnj2u50q2qDeYtJBM7YRVFa6yTqkGOYi//ABgCnVY6p2G1vAThhRzUPqJJAUmCemw+OF2UFhPMnV6G+EgCcsmpXQ84I8Gif0xGnKwwMExBFjaZj1x7ka0Mx8YA8v7Y8MkesgeBLW+QxonaIqmdmNTMSASLC5PIR9sdi2lnQqgEAmBeQN79Me4myqNXxJpqH0xQl0C/1HHcTacy6gWUC8YsytMwPC+2NpbaJWj2tT/Cif2MQ4YI9RhhmKI7DVO5t9MBUV0RPLl4YlqmNZRPiVL8NfO/rjzhXd7QR+VR9Zx5XLOimIXV1GLsjTC1ankIxVfJMXVE8w+pgx3gDAYupPji9j3Z6TiGXUdkD1N8Zyyy44PMiZU84GAuI0u6nn9MG8NaznzwLnBLRyE4TVxoOwHNcJ/iKAAANRLpPjMjf1v98EZb2iprFPMKaLj+liOkmxicT4HWOiek/wBsF16YKmR0+d8awnS0ZShYTTyAqjWhDL1B/XHtQ9kIUgk2JBmJMQI574RZMEVIBIFrDb3RhjQcFbmO8DMdJw/zXhIPx1sop0wWYCNzsRYHrg3hOUnMLvZTiGWoU9JKMSSRJIjDDKUgrlg0kAWgxiYx+VlOWDL8VQ/xDxMl4+gxHOUwKjAgEA/c4tzzTX/1zivMgl3PImx674lyaboKTSs87BAYiJ5jcf2xbkstRiQrMT/Mdj1tY4jlq42YmJ5AH64ZU6NNbh5gbWG9tiMaRnL2Q4oAoCkzqoS7E3PhMnb6YrzGd0OFCgd8L6bnl9sE5bhssKgYFVkWOxP/ADirii6q6vFtYjnyjl5Yh+SdbK4RCs3NgDB7xMWtAESOmM+6VA1yTBkEkm6kEY1iqCCeqkjzwsyVSK+mQLSxMeMRPUxjJPlLJo1SFIqkMJBsQCxF+pjE6NMin1LH+/3xfm+MVOekg/04JyXedJEm+3W4+2BpdCz2Kcue8F8QT6SfriLN+JcAjyxfSzJVnKkgCdsWrmTrI3vF+k+eEwKsxRHZs0DukAXPTzxVVobAzBUkelyOvjhpmMmxokEbmdII/XHtfLIPfbSVUbDb44fFhaM/XCoSBJJi0bAwTt4YsUFAxA6/PDI5SkTIqzG/u2t8cW0VQH/FpR4n9jDjBkuSEORzkIe6BMg89yOuGbqAYH8kj0LfoPjhoctlovp73MG3pbFVfMUV92mDaJ1H/nF8aJ5Xoy71GJkSMdhwtCkbgkeEbY7GdGlmk4tQZazkxfpg3K0u4fFVX43x2Ox118mZ3hEeJV9CCnvB/virM07auuw/U47HYU1scei+qoWgvWZ+eAhmirs1r+eOx2ImVEvY9wgbt8t8Tq5XTTVAZMT0x2OwLIMWcNqnsyZMkkfPHGRra/dBv9cdjsZdIt7JcCQLSJi5FvXBGbqEA+H6Y9x2KehdgXBd6pPIQPOD+mLOHUtSt5GPhj3HYUUgYRk8uVqBeUj6YY8No6qtWSLgxY7Cwx2Oxfj2iZaMtmEmsR4n64srLf4/Q47HYye2V0C0KJCqfU/GBgnMzpeN7fAmMdjsOPf9BMN4fK0GA90sT8ABgWplWBDnbXSIg8iwH3x7jsWsoTGVQBSR+7HCrM5QMxbaSB6cj8cdjsYpfI0b+IDo/ECblQw+33ww4e8OsciB8m/XHY7D6JewRMpGs/1suAqUs5PiB8cdjsN6EgtMyNKoPzP6bkD7YM45lyKhU9Bt4zjsdiloGIeF/hip1YGPIiBieWy/ejkJ+QucdjsKwR7RGoJO2lvjDMPpiSvduuqMdjsA12C0cz3bzz+uOx2OwqGj/9k="/>
          <p:cNvSpPr>
            <a:spLocks noChangeAspect="1" noChangeArrowheads="1"/>
          </p:cNvSpPr>
          <p:nvPr/>
        </p:nvSpPr>
        <p:spPr bwMode="auto">
          <a:xfrm>
            <a:off x="80963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8680" name="Picture 8" descr="http://t1.gstatic.com/images?q=tbn:ANd9GcT2cBSjopS7u0RSxCRGszeCMKVsQ3nX-Abax-njv553NgZh3Q0z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12777"/>
            <a:ext cx="1872208" cy="2885890"/>
          </a:xfrm>
          <a:prstGeom prst="rect">
            <a:avLst/>
          </a:prstGeom>
          <a:noFill/>
        </p:spPr>
      </p:pic>
      <p:pic>
        <p:nvPicPr>
          <p:cNvPr id="1026" name="Picture 2" descr="http://blogimages.bloggen.be/birdyfans/336962-6c6fe862948b98fbeefacea761a808d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981966"/>
            <a:ext cx="4392488" cy="287603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</p:pic>
    </p:spTree>
  </p:cSld>
  <p:clrMapOvr>
    <a:masterClrMapping/>
  </p:clrMapOvr>
  <p:transition>
    <p:cut thruBlk="1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>
                    <a:lumMod val="50000"/>
                  </a:schemeClr>
                </a:solidFill>
                <a:latin typeface="Britannic Bold" pitchFamily="34" charset="0"/>
              </a:rPr>
              <a:t>Welke vorm heeft zijn nek ?</a:t>
            </a:r>
          </a:p>
          <a:p>
            <a:r>
              <a:rPr lang="nl-NL" dirty="0" smtClean="0">
                <a:solidFill>
                  <a:schemeClr val="bg2">
                    <a:lumMod val="50000"/>
                  </a:schemeClr>
                </a:solidFill>
                <a:latin typeface="Britannic Bold" pitchFamily="34" charset="0"/>
              </a:rPr>
              <a:t>Heeft hij zwemvliezen ?</a:t>
            </a:r>
          </a:p>
          <a:p>
            <a:r>
              <a:rPr lang="nl-NL" dirty="0" smtClean="0">
                <a:solidFill>
                  <a:schemeClr val="bg2">
                    <a:lumMod val="50000"/>
                  </a:schemeClr>
                </a:solidFill>
                <a:latin typeface="Britannic Bold" pitchFamily="34" charset="0"/>
              </a:rPr>
              <a:t>Zal hij rap verhongeren ?</a:t>
            </a:r>
          </a:p>
          <a:p>
            <a:r>
              <a:rPr lang="nl-NL" dirty="0" smtClean="0">
                <a:solidFill>
                  <a:schemeClr val="bg2">
                    <a:lumMod val="50000"/>
                  </a:schemeClr>
                </a:solidFill>
                <a:latin typeface="Britannic Bold" pitchFamily="34" charset="0"/>
              </a:rPr>
              <a:t>Na hoeveel dagen kunnen de jongen vliegen 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Jokerman" pitchFamily="82" charset="0"/>
              </a:rPr>
              <a:t>Vragen</a:t>
            </a:r>
            <a:endParaRPr lang="nl-NL" dirty="0">
              <a:latin typeface="Jokerman" pitchFamily="82" charset="0"/>
            </a:endParaRPr>
          </a:p>
        </p:txBody>
      </p:sp>
      <p:pic>
        <p:nvPicPr>
          <p:cNvPr id="21506" name="Picture 2" descr="http://www.fffs.be/fotos/leden/janrose/jr_blauwe_reig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73016"/>
            <a:ext cx="4032448" cy="2777187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0" dirty="0" smtClean="0">
                <a:effectLst/>
                <a:latin typeface="Wide Latin" pitchFamily="18" charset="0"/>
              </a:rPr>
              <a:t>Bedankt voor het kijken</a:t>
            </a:r>
            <a:endParaRPr lang="nl-NL" sz="2800" b="0" dirty="0">
              <a:effectLst/>
              <a:latin typeface="Wide Latin" pitchFamily="18" charset="0"/>
            </a:endParaRPr>
          </a:p>
        </p:txBody>
      </p:sp>
      <p:sp>
        <p:nvSpPr>
          <p:cNvPr id="18434" name="AutoShape 2" descr="data:image/jpg;base64,/9j/4AAQSkZJRgABAQAAAQABAAD/2wCEAAkGBggGBQkIBwgKCQkKDRYODQwMDSUTFBAWHxwhIB8cHh4vJy8qIyUvJR4eKzssLywwODgsISo9PDQ/PDc3ND8BCQoKDQsNGQ4OGTUkHiQ1NTU1NTU1NDU1NTU1NTU1NTU1NTU1NTU1NTU1NTUpNDU1NTU1NS81NTQ0NDUrLzM2Nf/AABEIADwAPAMBIgACEQEDEQH/xAAbAAACAgMBAAAAAAAAAAAAAAAGBwQFAQIDAP/EADkQAAEDAgIHBAcHBQAAAAAAAAECAwQFEQAGBxITITFBcRRRYZEiMkJygaHBFSQzUmKisSM1Q3OS/8QAGgEAAgMBAQAAAAAAAAAAAAAAAgMEBQYBAP/EACURAAIBAwMEAgMAAAAAAAAAAAECAAMRIQQSMQVBYdFR8BMisf/aAAwDAQACEQMRAD8AeOB7NudqflFhtL6Vyp0i/Z4TG9x3x8E96jiVmvMbOVsvv1F5BdWmyGGRxedVuSgdT5C5wn9jLkzHJtQe21QmHWlSBu1QODaO5I4DpfjiZpNI2pbwISrulhOzLmyvLKpdT+xo6vVi04DXA/U6d9+lhirVRUuLK3ahVXFnitU9dz88Tm20tICUCwHjfGkt8xoynEoLi9yW2xxWsmyUjqSBjRLotNSTKjHzmP2qJyTU6/QAl2m5okNpB3M1JYeaV4XO8fA4LMtaYWnZTUDNkVFKkOnVbltq1orp972fj54s8v6M6NBjodzAxHq1VfF3HJKQtCTzS0g7gkdLnicDekXR3BolOdrNGjJbgI/uFPAu0W+biE+yU8SBuIvzGKCo+nrPZV2+fY9RJKkxsghQBBuDwIxnCg0c5tey7Vo+X6lIU/Sph1Ke+4q5Yc5NE80n2fHdhv4i1aT0XKOMiCRbEVukWaalneLAvePSo+3UnkXnLhPkgH/rFI4soQVBCln8qRcnEmtKLueMwuK49rQgdEstgfXFNUYSprh7XMVGgp3ajTmoXD+pXIeAxpdCv4tMCoyY9MLJcaV2kqSWH2VJ5Ootfod4PniXS44m5zy/GUbIM0vKHfs21rH7gPLA+nKtLW1rwVvx1ey9HkquPmQcdoTlWosiHUHiJztKlJfQWxZchqxStJH5tUnrgtQarUGUjJHbPqda9pTZozWxXM9Su1LeVJMhTUd9KrdlAUQ2Ed3IkjiScPnLEw5t0ew3agApU6Hs5G71jYoX5m+ElXshVfNec2Z+VYMN6kvELjzGCEI9YqJe331wTYi19w3YbdaqUbR3kOLSobgeqHZxFgte065axWRySD6ROMfTpEObZv8A2C9QOoFuIoGoSpeVWoyl/wBVLVm3AeC0EhKgeqRh75LrhzJkymVNf4shgbX/AGD0V/uBwnm4iYEKLGSdYMthGt3254YWhpZORnGfZYnyG09Ncn640PVaVqdJjzaxg1BxBfMLXZs/15o7to61IT0U0kfyg4oMxMtCCmU62lzYOtKVri4SjXGtYdMG+lOnmn1WBmBI+7rT2GYr8gJu0s+GsVJPvDA1Jjty4rsd4XbdQUKHgRbEvQsK2l2DkY9Q0yswxDjxCvs7DbOubq2adXWPfjriootQUhX2VUF2nRhYE7tujktPfu4+OLfFhTZWW6wxIZpbSZK5MR+VAfc9d2FIUyV9bGx+IxvGp7UeQuQpb8iU4LLkSXS64od2seXhjhVa5EpKQl1RckL3Nx2vScWfAfXHWmrlmAHakEtvLJWW08GxyTfme/xwpUo/l/VRunLC89LUA4LnckXOGDofjqa0dRX1ggzHnpO/uU4q3yAwrqimRVZkej0/fOqi9i3b/Gj2lnwCb4flLpzNIpUWBFTqsRWkstjwSLD+MVXWawLLSHbmKqHtM1GnxqtTn4M5lL0aQgtuNq4KBwkK9TKlo6k7CpodmUQqtFqKU6xQOSHe4jhfn/D4xo8y3IZU0+2h1tYspC03Ch3EYqKGofTtuSLBI4iEkMUvMcJJWpt9AN0OIXZSD3gjhiKMtOamr9vVTZ922F7dbYYmYdD2WVNPzoDUqlPhOt9xf2aSfdIIHwAwlqpLn0+oOR2qlKUhBsCvVJ89XFsOo0HzUQ38fRGbx3EL6fSabR1KXFa1nles8o661dVHEeVWjJmpp9KYcqM9zciLH9I371HgBiyyDkCDnFsvVqoVN9KR+CmQEIV1ATf54cNDy1SMtRez0ansQ0c9mn0le8rificcfqoVdtBLffieNT4g1o60fKyztarWHESa3LRqrUn1I6OOzR9Tzt5nGPY9ikZix3HmKn//2Q=="/>
          <p:cNvSpPr>
            <a:spLocks noChangeAspect="1" noChangeArrowheads="1"/>
          </p:cNvSpPr>
          <p:nvPr/>
        </p:nvSpPr>
        <p:spPr bwMode="auto">
          <a:xfrm>
            <a:off x="80963" y="-274638"/>
            <a:ext cx="571500" cy="571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436" name="AutoShape 4" descr="data:image/jpg;base64,/9j/4AAQSkZJRgABAQAAAQABAAD/2wCEAAkGBggGBQkIBwgKCQkKDRYODQwMDSUTFBAWHxwhIB8cHh4vJy8qIyUvJR4eKzssLywwODgsISo9PDQ/PDc3ND8BCQoKDQsNGQ4OGTUkHiQ1NTU1NTU1NDU1NTU1NTU1NTU1NTU1NTU1NTU1NTUpNDU1NTU1NS81NTQ0NDUrLzM2Nf/AABEIADwAPAMBIgACEQEDEQH/xAAbAAACAgMBAAAAAAAAAAAAAAAGBwQFAQIDAP/EADkQAAEDAgIHBAcHBQAAAAAAAAECAwQFEQAGBxITITFBcRRRYZEiMkJygaHBFSQzUmKisSM1Q3OS/8QAGgEAAgMBAQAAAAAAAAAAAAAAAgMEBQYBAP/EACURAAIBAwMEAgMAAAAAAAAAAAECAAMRIQQSMQVBYdFR8BMisf/aAAwDAQACEQMRAD8AeOB7NudqflFhtL6Vyp0i/Z4TG9x3x8E96jiVmvMbOVsvv1F5BdWmyGGRxedVuSgdT5C5wn9jLkzHJtQe21QmHWlSBu1QODaO5I4DpfjiZpNI2pbwISrulhOzLmyvLKpdT+xo6vVi04DXA/U6d9+lhirVRUuLK3ahVXFnitU9dz88Tm20tICUCwHjfGkt8xoynEoLi9yW2xxWsmyUjqSBjRLotNSTKjHzmP2qJyTU6/QAl2m5okNpB3M1JYeaV4XO8fA4LMtaYWnZTUDNkVFKkOnVbltq1orp972fj54s8v6M6NBjodzAxHq1VfF3HJKQtCTzS0g7gkdLnicDekXR3BolOdrNGjJbgI/uFPAu0W+biE+yU8SBuIvzGKCo+nrPZV2+fY9RJKkxsghQBBuDwIxnCg0c5tey7Vo+X6lIU/Sph1Ke+4q5Yc5NE80n2fHdhv4i1aT0XKOMiCRbEVukWaalneLAvePSo+3UnkXnLhPkgH/rFI4soQVBCln8qRcnEmtKLueMwuK49rQgdEstgfXFNUYSprh7XMVGgp3ajTmoXD+pXIeAxpdCv4tMCoyY9MLJcaV2kqSWH2VJ5Ootfod4PniXS44m5zy/GUbIM0vKHfs21rH7gPLA+nKtLW1rwVvx1ey9HkquPmQcdoTlWosiHUHiJztKlJfQWxZchqxStJH5tUnrgtQarUGUjJHbPqda9pTZozWxXM9Su1LeVJMhTUd9KrdlAUQ2Ed3IkjiScPnLEw5t0ew3agApU6Hs5G71jYoX5m+ElXshVfNec2Z+VYMN6kvELjzGCEI9YqJe331wTYi19w3YbdaqUbR3kOLSobgeqHZxFgte065axWRySD6ROMfTpEObZv8A2C9QOoFuIoGoSpeVWoyl/wBVLVm3AeC0EhKgeqRh75LrhzJkymVNf4shgbX/AGD0V/uBwnm4iYEKLGSdYMthGt3254YWhpZORnGfZYnyG09Ncn640PVaVqdJjzaxg1BxBfMLXZs/15o7to61IT0U0kfyg4oMxMtCCmU62lzYOtKVri4SjXGtYdMG+lOnmn1WBmBI+7rT2GYr8gJu0s+GsVJPvDA1Jjty4rsd4XbdQUKHgRbEvQsK2l2DkY9Q0yswxDjxCvs7DbOubq2adXWPfjriootQUhX2VUF2nRhYE7tujktPfu4+OLfFhTZWW6wxIZpbSZK5MR+VAfc9d2FIUyV9bGx+IxvGp7UeQuQpb8iU4LLkSXS64od2seXhjhVa5EpKQl1RckL3Nx2vScWfAfXHWmrlmAHakEtvLJWW08GxyTfme/xwpUo/l/VRunLC89LUA4LnckXOGDofjqa0dRX1ggzHnpO/uU4q3yAwrqimRVZkej0/fOqi9i3b/Gj2lnwCb4flLpzNIpUWBFTqsRWkstjwSLD+MVXWawLLSHbmKqHtM1GnxqtTn4M5lL0aQgtuNq4KBwkK9TKlo6k7CpodmUQqtFqKU6xQOSHe4jhfn/D4xo8y3IZU0+2h1tYspC03Ch3EYqKGofTtuSLBI4iEkMUvMcJJWpt9AN0OIXZSD3gjhiKMtOamr9vVTZ922F7dbYYmYdD2WVNPzoDUqlPhOt9xf2aSfdIIHwAwlqpLn0+oOR2qlKUhBsCvVJ89XFsOo0HzUQ38fRGbx3EL6fSabR1KXFa1nles8o661dVHEeVWjJmpp9KYcqM9zciLH9I371HgBiyyDkCDnFsvVqoVN9KR+CmQEIV1ATf54cNDy1SMtRez0ansQ0c9mn0le8rificcfqoVdtBLffieNT4g1o60fKyztarWHESa3LRqrUn1I6OOzR9Tzt5nGPY9ikZix3HmKn//2Q=="/>
          <p:cNvSpPr>
            <a:spLocks noChangeAspect="1" noChangeArrowheads="1"/>
          </p:cNvSpPr>
          <p:nvPr/>
        </p:nvSpPr>
        <p:spPr bwMode="auto">
          <a:xfrm>
            <a:off x="80963" y="-274638"/>
            <a:ext cx="571500" cy="571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8438" name="Picture 6" descr="http://www.rolandtel.nl/wp-content/uploads/2010/08/knipoog-smile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2348880"/>
            <a:ext cx="1147563" cy="1147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191</Words>
  <Application>Microsoft Office PowerPoint</Application>
  <PresentationFormat>Diavoorstelling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Concours</vt:lpstr>
      <vt:lpstr>Dia 1</vt:lpstr>
      <vt:lpstr>             Handige weetjes  </vt:lpstr>
      <vt:lpstr>Dia 3</vt:lpstr>
      <vt:lpstr>Dia 4</vt:lpstr>
      <vt:lpstr>Delen benoemen van de reiger</vt:lpstr>
      <vt:lpstr>Vragen</vt:lpstr>
      <vt:lpstr>Bedankt voor het kijken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dekleurenplaneet</dc:creator>
  <cp:lastModifiedBy>dekleurenplaneet</cp:lastModifiedBy>
  <cp:revision>11</cp:revision>
  <dcterms:created xsi:type="dcterms:W3CDTF">2011-03-28T12:06:47Z</dcterms:created>
  <dcterms:modified xsi:type="dcterms:W3CDTF">2011-03-29T13:52:35Z</dcterms:modified>
</cp:coreProperties>
</file>