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nl-NL"/>
    </a:defPPr>
    <a:lvl1pPr algn="l" rtl="0" fontAlgn="base">
      <a:spcBef>
        <a:spcPct val="0"/>
      </a:spcBef>
      <a:spcAft>
        <a:spcPct val="0"/>
      </a:spcAft>
      <a:defRPr sz="8000" kern="1200">
        <a:solidFill>
          <a:schemeClr val="tx1"/>
        </a:solidFill>
        <a:latin typeface="Kristen ITC" pitchFamily="66" charset="0"/>
        <a:ea typeface="+mn-ea"/>
        <a:cs typeface="+mn-cs"/>
      </a:defRPr>
    </a:lvl1pPr>
    <a:lvl2pPr marL="457200" algn="l" rtl="0" fontAlgn="base">
      <a:spcBef>
        <a:spcPct val="0"/>
      </a:spcBef>
      <a:spcAft>
        <a:spcPct val="0"/>
      </a:spcAft>
      <a:defRPr sz="8000" kern="1200">
        <a:solidFill>
          <a:schemeClr val="tx1"/>
        </a:solidFill>
        <a:latin typeface="Kristen ITC" pitchFamily="66" charset="0"/>
        <a:ea typeface="+mn-ea"/>
        <a:cs typeface="+mn-cs"/>
      </a:defRPr>
    </a:lvl2pPr>
    <a:lvl3pPr marL="914400" algn="l" rtl="0" fontAlgn="base">
      <a:spcBef>
        <a:spcPct val="0"/>
      </a:spcBef>
      <a:spcAft>
        <a:spcPct val="0"/>
      </a:spcAft>
      <a:defRPr sz="8000" kern="1200">
        <a:solidFill>
          <a:schemeClr val="tx1"/>
        </a:solidFill>
        <a:latin typeface="Kristen ITC" pitchFamily="66" charset="0"/>
        <a:ea typeface="+mn-ea"/>
        <a:cs typeface="+mn-cs"/>
      </a:defRPr>
    </a:lvl3pPr>
    <a:lvl4pPr marL="1371600" algn="l" rtl="0" fontAlgn="base">
      <a:spcBef>
        <a:spcPct val="0"/>
      </a:spcBef>
      <a:spcAft>
        <a:spcPct val="0"/>
      </a:spcAft>
      <a:defRPr sz="8000" kern="1200">
        <a:solidFill>
          <a:schemeClr val="tx1"/>
        </a:solidFill>
        <a:latin typeface="Kristen ITC" pitchFamily="66" charset="0"/>
        <a:ea typeface="+mn-ea"/>
        <a:cs typeface="+mn-cs"/>
      </a:defRPr>
    </a:lvl4pPr>
    <a:lvl5pPr marL="1828800" algn="l" rtl="0" fontAlgn="base">
      <a:spcBef>
        <a:spcPct val="0"/>
      </a:spcBef>
      <a:spcAft>
        <a:spcPct val="0"/>
      </a:spcAft>
      <a:defRPr sz="8000" kern="1200">
        <a:solidFill>
          <a:schemeClr val="tx1"/>
        </a:solidFill>
        <a:latin typeface="Kristen ITC" pitchFamily="66" charset="0"/>
        <a:ea typeface="+mn-ea"/>
        <a:cs typeface="+mn-cs"/>
      </a:defRPr>
    </a:lvl5pPr>
    <a:lvl6pPr marL="2286000" algn="l" defTabSz="914400" rtl="0" eaLnBrk="1" latinLnBrk="0" hangingPunct="1">
      <a:defRPr sz="8000" kern="1200">
        <a:solidFill>
          <a:schemeClr val="tx1"/>
        </a:solidFill>
        <a:latin typeface="Kristen ITC" pitchFamily="66" charset="0"/>
        <a:ea typeface="+mn-ea"/>
        <a:cs typeface="+mn-cs"/>
      </a:defRPr>
    </a:lvl6pPr>
    <a:lvl7pPr marL="2743200" algn="l" defTabSz="914400" rtl="0" eaLnBrk="1" latinLnBrk="0" hangingPunct="1">
      <a:defRPr sz="8000" kern="1200">
        <a:solidFill>
          <a:schemeClr val="tx1"/>
        </a:solidFill>
        <a:latin typeface="Kristen ITC" pitchFamily="66" charset="0"/>
        <a:ea typeface="+mn-ea"/>
        <a:cs typeface="+mn-cs"/>
      </a:defRPr>
    </a:lvl7pPr>
    <a:lvl8pPr marL="3200400" algn="l" defTabSz="914400" rtl="0" eaLnBrk="1" latinLnBrk="0" hangingPunct="1">
      <a:defRPr sz="8000" kern="1200">
        <a:solidFill>
          <a:schemeClr val="tx1"/>
        </a:solidFill>
        <a:latin typeface="Kristen ITC" pitchFamily="66" charset="0"/>
        <a:ea typeface="+mn-ea"/>
        <a:cs typeface="+mn-cs"/>
      </a:defRPr>
    </a:lvl8pPr>
    <a:lvl9pPr marL="3657600" algn="l" defTabSz="914400" rtl="0" eaLnBrk="1" latinLnBrk="0" hangingPunct="1">
      <a:defRPr sz="8000" kern="1200">
        <a:solidFill>
          <a:schemeClr val="tx1"/>
        </a:solidFill>
        <a:latin typeface="Kristen ITC"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59F6BE06-D4F1-470B-82DE-4A8A2C9510EB}"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980FF7CF-6A5A-4A57-9917-4F4AC3E6B8B0}"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31264827-C457-454A-AED7-57D44161AC02}"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8E0F32B8-8101-4A63-8BEA-D1B83E39F52E}"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588F370C-700B-4AE9-B21E-58D3D4BEF5E9}"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lvl1pPr>
              <a:defRPr/>
            </a:lvl1pPr>
          </a:lstStyle>
          <a:p>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fld id="{1A8A0AC5-8630-43A4-B8A4-A05F728DB5B6}"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vl1pPr>
          </a:lstStyle>
          <a:p>
            <a:endParaRPr lang="nl-NL"/>
          </a:p>
        </p:txBody>
      </p:sp>
      <p:sp>
        <p:nvSpPr>
          <p:cNvPr id="8" name="Tijdelijke aanduiding voor voettekst 7"/>
          <p:cNvSpPr>
            <a:spLocks noGrp="1"/>
          </p:cNvSpPr>
          <p:nvPr>
            <p:ph type="ftr" sz="quarter" idx="11"/>
          </p:nvPr>
        </p:nvSpPr>
        <p:spPr/>
        <p:txBody>
          <a:bodyPr/>
          <a:lstStyle>
            <a:lvl1pPr>
              <a:defRPr/>
            </a:lvl1pPr>
          </a:lstStyle>
          <a:p>
            <a:endParaRPr lang="nl-NL"/>
          </a:p>
        </p:txBody>
      </p:sp>
      <p:sp>
        <p:nvSpPr>
          <p:cNvPr id="9" name="Tijdelijke aanduiding voor dianummer 8"/>
          <p:cNvSpPr>
            <a:spLocks noGrp="1"/>
          </p:cNvSpPr>
          <p:nvPr>
            <p:ph type="sldNum" sz="quarter" idx="12"/>
          </p:nvPr>
        </p:nvSpPr>
        <p:spPr/>
        <p:txBody>
          <a:bodyPr/>
          <a:lstStyle>
            <a:lvl1pPr>
              <a:defRPr/>
            </a:lvl1pPr>
          </a:lstStyle>
          <a:p>
            <a:fld id="{01D5AC5C-8FB4-4431-A6B2-B5DDE93AD76F}"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lvl1pPr>
              <a:defRPr/>
            </a:lvl1pPr>
          </a:lstStyle>
          <a:p>
            <a:endParaRPr lang="nl-NL"/>
          </a:p>
        </p:txBody>
      </p:sp>
      <p:sp>
        <p:nvSpPr>
          <p:cNvPr id="4" name="Tijdelijke aanduiding voor voettekst 3"/>
          <p:cNvSpPr>
            <a:spLocks noGrp="1"/>
          </p:cNvSpPr>
          <p:nvPr>
            <p:ph type="ftr" sz="quarter" idx="11"/>
          </p:nvPr>
        </p:nvSpPr>
        <p:spPr/>
        <p:txBody>
          <a:bodyPr/>
          <a:lstStyle>
            <a:lvl1pPr>
              <a:defRPr/>
            </a:lvl1pPr>
          </a:lstStyle>
          <a:p>
            <a:endParaRPr lang="nl-NL"/>
          </a:p>
        </p:txBody>
      </p:sp>
      <p:sp>
        <p:nvSpPr>
          <p:cNvPr id="5" name="Tijdelijke aanduiding voor dianummer 4"/>
          <p:cNvSpPr>
            <a:spLocks noGrp="1"/>
          </p:cNvSpPr>
          <p:nvPr>
            <p:ph type="sldNum" sz="quarter" idx="12"/>
          </p:nvPr>
        </p:nvSpPr>
        <p:spPr/>
        <p:txBody>
          <a:bodyPr/>
          <a:lstStyle>
            <a:lvl1pPr>
              <a:defRPr/>
            </a:lvl1pPr>
          </a:lstStyle>
          <a:p>
            <a:fld id="{C0970825-052C-442D-BE62-50647273AB38}"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endParaRPr lang="nl-NL"/>
          </a:p>
        </p:txBody>
      </p:sp>
      <p:sp>
        <p:nvSpPr>
          <p:cNvPr id="3" name="Tijdelijke aanduiding voor voettekst 2"/>
          <p:cNvSpPr>
            <a:spLocks noGrp="1"/>
          </p:cNvSpPr>
          <p:nvPr>
            <p:ph type="ftr" sz="quarter" idx="11"/>
          </p:nvPr>
        </p:nvSpPr>
        <p:spPr/>
        <p:txBody>
          <a:bodyPr/>
          <a:lstStyle>
            <a:lvl1pPr>
              <a:defRPr/>
            </a:lvl1pPr>
          </a:lstStyle>
          <a:p>
            <a:endParaRPr lang="nl-NL"/>
          </a:p>
        </p:txBody>
      </p:sp>
      <p:sp>
        <p:nvSpPr>
          <p:cNvPr id="4" name="Tijdelijke aanduiding voor dianummer 3"/>
          <p:cNvSpPr>
            <a:spLocks noGrp="1"/>
          </p:cNvSpPr>
          <p:nvPr>
            <p:ph type="sldNum" sz="quarter" idx="12"/>
          </p:nvPr>
        </p:nvSpPr>
        <p:spPr/>
        <p:txBody>
          <a:bodyPr/>
          <a:lstStyle>
            <a:lvl1pPr>
              <a:defRPr/>
            </a:lvl1pPr>
          </a:lstStyle>
          <a:p>
            <a:fld id="{BD3EE113-25D7-4358-91C4-BEB1CC1D7FDE}"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fld id="{3FAC697F-03A8-4128-9947-D796C30A40E7}"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fld id="{8DF7AF98-7558-41B6-A7A9-9F424D279033}"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nl-NL"/>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nl-NL"/>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37609D6C-013C-4EE4-818F-714595B2401F}"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650" y="692150"/>
            <a:ext cx="7772400" cy="1470025"/>
          </a:xfrm>
        </p:spPr>
        <p:txBody>
          <a:bodyPr/>
          <a:lstStyle/>
          <a:p>
            <a:r>
              <a:rPr lang="nl-BE" sz="8000">
                <a:latin typeface="Ravie" pitchFamily="82" charset="0"/>
              </a:rPr>
              <a:t>hamerhaai</a:t>
            </a:r>
            <a:endParaRPr lang="nl-NL" sz="8000">
              <a:latin typeface="Ravie" pitchFamily="82" charset="0"/>
            </a:endParaRPr>
          </a:p>
        </p:txBody>
      </p:sp>
      <p:sp>
        <p:nvSpPr>
          <p:cNvPr id="2051" name="Rectangle 3"/>
          <p:cNvSpPr>
            <a:spLocks noGrp="1" noChangeArrowheads="1"/>
          </p:cNvSpPr>
          <p:nvPr>
            <p:ph type="subTitle" idx="1"/>
          </p:nvPr>
        </p:nvSpPr>
        <p:spPr/>
        <p:txBody>
          <a:bodyPr/>
          <a:lstStyle/>
          <a:p>
            <a:endParaRPr lang="nl-NL"/>
          </a:p>
        </p:txBody>
      </p:sp>
      <p:pic>
        <p:nvPicPr>
          <p:cNvPr id="2053" name="Picture 5" descr="ANd9GcQG_vDNFZl17XSi4FCho75spB48oJumFKRy-XaboQIJB8M_TLL8&amp;t=1"/>
          <p:cNvPicPr>
            <a:picLocks noChangeAspect="1" noChangeArrowheads="1"/>
          </p:cNvPicPr>
          <p:nvPr/>
        </p:nvPicPr>
        <p:blipFill>
          <a:blip r:embed="rId2" cstate="print"/>
          <a:srcRect/>
          <a:stretch>
            <a:fillRect/>
          </a:stretch>
        </p:blipFill>
        <p:spPr bwMode="auto">
          <a:xfrm>
            <a:off x="1042988" y="3051175"/>
            <a:ext cx="2952750" cy="2952750"/>
          </a:xfrm>
          <a:prstGeom prst="rect">
            <a:avLst/>
          </a:prstGeom>
          <a:noFill/>
        </p:spPr>
      </p:pic>
      <p:pic>
        <p:nvPicPr>
          <p:cNvPr id="2055" name="Picture 7" descr="5770fcd7-899d-42c8-9f46-5a1f3fef55df_0_hamerhaai_200"/>
          <p:cNvPicPr>
            <a:picLocks noChangeAspect="1" noChangeArrowheads="1"/>
          </p:cNvPicPr>
          <p:nvPr/>
        </p:nvPicPr>
        <p:blipFill>
          <a:blip r:embed="rId3" cstate="print"/>
          <a:srcRect/>
          <a:stretch>
            <a:fillRect/>
          </a:stretch>
        </p:blipFill>
        <p:spPr bwMode="auto">
          <a:xfrm>
            <a:off x="5076825" y="3213100"/>
            <a:ext cx="3671888" cy="275431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2055"/>
                                        </p:tgtEl>
                                        <p:attrNameLst>
                                          <p:attrName>style.visibility</p:attrName>
                                        </p:attrNameLst>
                                      </p:cBhvr>
                                      <p:to>
                                        <p:strVal val="visible"/>
                                      </p:to>
                                    </p:set>
                                    <p:animEffect transition="in" filter="blinds(horizontal)">
                                      <p:cBhvr>
                                        <p:cTn id="13" dur="500"/>
                                        <p:tgtEl>
                                          <p:spTgt spid="2055"/>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2055"/>
                                        </p:tgtEl>
                                        <p:attrNameLst>
                                          <p:attrName>style.visibility</p:attrName>
                                        </p:attrNameLst>
                                      </p:cBhvr>
                                      <p:to>
                                        <p:strVal val="visible"/>
                                      </p:to>
                                    </p:set>
                                    <p:animEffect transition="in" filter="checkerboard(across)">
                                      <p:cBhvr>
                                        <p:cTn id="18" dur="500"/>
                                        <p:tgtEl>
                                          <p:spTgt spid="2055"/>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2053"/>
                                        </p:tgtEl>
                                        <p:attrNameLst>
                                          <p:attrName>style.visibility</p:attrName>
                                        </p:attrNameLst>
                                      </p:cBhvr>
                                      <p:to>
                                        <p:strVal val="visible"/>
                                      </p:to>
                                    </p:set>
                                    <p:animEffect transition="in" filter="diamond(in)">
                                      <p:cBhvr>
                                        <p:cTn id="23" dur="2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hlink"/>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nl-BE" sz="6000">
                <a:latin typeface="Kristen ITC" pitchFamily="66" charset="0"/>
              </a:rPr>
              <a:t>speciaal</a:t>
            </a:r>
            <a:endParaRPr lang="nl-NL" sz="6000">
              <a:latin typeface="Kristen ITC" pitchFamily="66" charset="0"/>
            </a:endParaRPr>
          </a:p>
        </p:txBody>
      </p:sp>
      <p:sp>
        <p:nvSpPr>
          <p:cNvPr id="3075" name="Rectangle 3"/>
          <p:cNvSpPr>
            <a:spLocks noGrp="1" noChangeArrowheads="1"/>
          </p:cNvSpPr>
          <p:nvPr>
            <p:ph type="body" idx="1"/>
          </p:nvPr>
        </p:nvSpPr>
        <p:spPr>
          <a:xfrm>
            <a:off x="179388" y="1916113"/>
            <a:ext cx="7272337" cy="3671887"/>
          </a:xfrm>
        </p:spPr>
        <p:txBody>
          <a:bodyPr/>
          <a:lstStyle/>
          <a:p>
            <a:pPr>
              <a:lnSpc>
                <a:spcPct val="90000"/>
              </a:lnSpc>
            </a:pPr>
            <a:r>
              <a:rPr lang="nl-BE">
                <a:latin typeface="Cooper Black" pitchFamily="18" charset="0"/>
              </a:rPr>
              <a:t>het gaat om zijn rare snuit en nee hij heeft geen skatebord in geslikt er zitten allemaal kleine sensoren op die vissen op sporen want snachts graven de vissen zich in en dan ademen ze een soort stof uit en dat sporen de sensoren op.</a:t>
            </a:r>
            <a:endParaRPr lang="nl-NL">
              <a:latin typeface="Cooper Black" pitchFamily="18" charset="0"/>
            </a:endParaRPr>
          </a:p>
        </p:txBody>
      </p:sp>
      <p:pic>
        <p:nvPicPr>
          <p:cNvPr id="3077" name="Picture 5" descr="hamerhaai"/>
          <p:cNvPicPr>
            <a:picLocks noChangeAspect="1" noChangeArrowheads="1"/>
          </p:cNvPicPr>
          <p:nvPr/>
        </p:nvPicPr>
        <p:blipFill>
          <a:blip r:embed="rId2" cstate="print"/>
          <a:srcRect/>
          <a:stretch>
            <a:fillRect/>
          </a:stretch>
        </p:blipFill>
        <p:spPr bwMode="auto">
          <a:xfrm>
            <a:off x="6948488" y="4797425"/>
            <a:ext cx="1800225" cy="1800225"/>
          </a:xfrm>
          <a:prstGeom prst="rect">
            <a:avLst/>
          </a:prstGeom>
          <a:noFill/>
        </p:spPr>
      </p:pic>
      <p:pic>
        <p:nvPicPr>
          <p:cNvPr id="3079" name="Picture 7" descr="gewone_hamerhaai"/>
          <p:cNvPicPr>
            <a:picLocks noChangeAspect="1" noChangeArrowheads="1"/>
          </p:cNvPicPr>
          <p:nvPr/>
        </p:nvPicPr>
        <p:blipFill>
          <a:blip r:embed="rId3" cstate="print"/>
          <a:srcRect/>
          <a:stretch>
            <a:fillRect/>
          </a:stretch>
        </p:blipFill>
        <p:spPr bwMode="auto">
          <a:xfrm>
            <a:off x="6516688" y="476250"/>
            <a:ext cx="2238375" cy="1352550"/>
          </a:xfrm>
          <a:prstGeom prst="rect">
            <a:avLst/>
          </a:prstGeom>
          <a:noFill/>
        </p:spPr>
      </p:pic>
      <p:pic>
        <p:nvPicPr>
          <p:cNvPr id="3081" name="Picture 9" descr="gewone_hamerhaai"/>
          <p:cNvPicPr>
            <a:picLocks noChangeAspect="1" noChangeArrowheads="1"/>
          </p:cNvPicPr>
          <p:nvPr/>
        </p:nvPicPr>
        <p:blipFill>
          <a:blip r:embed="rId3" cstate="print"/>
          <a:srcRect/>
          <a:stretch>
            <a:fillRect/>
          </a:stretch>
        </p:blipFill>
        <p:spPr bwMode="auto">
          <a:xfrm>
            <a:off x="468313" y="333375"/>
            <a:ext cx="2238375" cy="13525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ox(in)">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 calcmode="lin" valueType="num">
                                      <p:cBhvr additive="base">
                                        <p:cTn id="12" dur="5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0"/>
            <a:ext cx="9431338" cy="3311525"/>
          </a:xfrm>
        </p:spPr>
        <p:txBody>
          <a:bodyPr/>
          <a:lstStyle/>
          <a:p>
            <a:r>
              <a:rPr lang="nl-BE" sz="6000" b="1">
                <a:latin typeface="Algerian" pitchFamily="82" charset="0"/>
              </a:rPr>
              <a:t>Geschiedenis van de hamerhaai</a:t>
            </a:r>
            <a:endParaRPr lang="nl-NL" sz="6000" b="1">
              <a:latin typeface="Algerian" pitchFamily="82" charset="0"/>
            </a:endParaRPr>
          </a:p>
        </p:txBody>
      </p:sp>
      <p:sp>
        <p:nvSpPr>
          <p:cNvPr id="4099" name="Rectangle 3"/>
          <p:cNvSpPr>
            <a:spLocks noGrp="1" noChangeArrowheads="1"/>
          </p:cNvSpPr>
          <p:nvPr>
            <p:ph type="body" idx="1"/>
          </p:nvPr>
        </p:nvSpPr>
        <p:spPr>
          <a:xfrm>
            <a:off x="250825" y="2332038"/>
            <a:ext cx="8229600" cy="4525962"/>
          </a:xfrm>
        </p:spPr>
        <p:txBody>
          <a:bodyPr/>
          <a:lstStyle/>
          <a:p>
            <a:pPr>
              <a:buFontTx/>
              <a:buNone/>
            </a:pPr>
            <a:r>
              <a:rPr lang="nl-BE">
                <a:latin typeface="Cooper Black" pitchFamily="18" charset="0"/>
              </a:rPr>
              <a:t> </a:t>
            </a:r>
            <a:endParaRPr lang="nl-NL">
              <a:latin typeface="Cooper Black" pitchFamily="18" charset="0"/>
            </a:endParaRPr>
          </a:p>
        </p:txBody>
      </p:sp>
      <p:sp>
        <p:nvSpPr>
          <p:cNvPr id="4101" name="AutoShape 5" descr="2Q=="/>
          <p:cNvSpPr>
            <a:spLocks noChangeAspect="1" noChangeArrowheads="1"/>
          </p:cNvSpPr>
          <p:nvPr/>
        </p:nvSpPr>
        <p:spPr bwMode="auto">
          <a:xfrm>
            <a:off x="3505200" y="2895600"/>
            <a:ext cx="2133600" cy="1066800"/>
          </a:xfrm>
          <a:prstGeom prst="rect">
            <a:avLst/>
          </a:prstGeom>
          <a:noFill/>
        </p:spPr>
        <p:txBody>
          <a:bodyPr/>
          <a:lstStyle/>
          <a:p>
            <a:endParaRPr lang="nl-NL"/>
          </a:p>
        </p:txBody>
      </p:sp>
      <p:sp>
        <p:nvSpPr>
          <p:cNvPr id="4103" name="AutoShape 7" descr="2Q=="/>
          <p:cNvSpPr>
            <a:spLocks noChangeAspect="1" noChangeArrowheads="1"/>
          </p:cNvSpPr>
          <p:nvPr/>
        </p:nvSpPr>
        <p:spPr bwMode="auto">
          <a:xfrm flipH="1">
            <a:off x="-757238" y="2997200"/>
            <a:ext cx="9290051" cy="4646613"/>
          </a:xfrm>
          <a:prstGeom prst="rect">
            <a:avLst/>
          </a:prstGeom>
          <a:noFill/>
        </p:spPr>
        <p:txBody>
          <a:bodyPr/>
          <a:lstStyle/>
          <a:p>
            <a:endParaRPr lang="nl-NL"/>
          </a:p>
        </p:txBody>
      </p:sp>
      <p:pic>
        <p:nvPicPr>
          <p:cNvPr id="4105" name="Picture 9" descr="ANd9GcTo5p2F0wDUlWF2qYiPfJ2BxxCDGHOuS-0epJKZJa40euhn_pXr"/>
          <p:cNvPicPr>
            <a:picLocks noChangeAspect="1" noChangeArrowheads="1"/>
          </p:cNvPicPr>
          <p:nvPr/>
        </p:nvPicPr>
        <p:blipFill>
          <a:blip r:embed="rId2" cstate="print"/>
          <a:srcRect/>
          <a:stretch>
            <a:fillRect/>
          </a:stretch>
        </p:blipFill>
        <p:spPr bwMode="auto">
          <a:xfrm>
            <a:off x="2339975" y="2852738"/>
            <a:ext cx="4824413" cy="3251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105"/>
                                        </p:tgtEl>
                                        <p:attrNameLst>
                                          <p:attrName>style.visibility</p:attrName>
                                        </p:attrNameLst>
                                      </p:cBhvr>
                                      <p:to>
                                        <p:strVal val="visible"/>
                                      </p:to>
                                    </p:set>
                                    <p:animEffect transition="in" filter="wheel(4)">
                                      <p:cBhvr>
                                        <p:cTn id="7" dur="2000"/>
                                        <p:tgtEl>
                                          <p:spTgt spid="410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09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7" presetClass="entr" presetSubtype="4" fill="hold" grpId="1" nodeType="clickEffect">
                                  <p:stCondLst>
                                    <p:cond delay="0"/>
                                  </p:stCondLst>
                                  <p:childTnLst>
                                    <p:set>
                                      <p:cBhvr>
                                        <p:cTn id="15" dur="1" fill="hold">
                                          <p:stCondLst>
                                            <p:cond delay="0"/>
                                          </p:stCondLst>
                                        </p:cTn>
                                        <p:tgtEl>
                                          <p:spTgt spid="4098"/>
                                        </p:tgtEl>
                                        <p:attrNameLst>
                                          <p:attrName>style.visibility</p:attrName>
                                        </p:attrNameLst>
                                      </p:cBhvr>
                                      <p:to>
                                        <p:strVal val="visible"/>
                                      </p:to>
                                    </p:set>
                                    <p:anim calcmode="lin" valueType="num">
                                      <p:cBhvr additive="base">
                                        <p:cTn id="16" dur="5000" fill="hold"/>
                                        <p:tgtEl>
                                          <p:spTgt spid="4098"/>
                                        </p:tgtEl>
                                        <p:attrNameLst>
                                          <p:attrName>ppt_x</p:attrName>
                                        </p:attrNameLst>
                                      </p:cBhvr>
                                      <p:tavLst>
                                        <p:tav tm="0">
                                          <p:val>
                                            <p:strVal val="#ppt_x"/>
                                          </p:val>
                                        </p:tav>
                                        <p:tav tm="100000">
                                          <p:val>
                                            <p:strVal val="#ppt_x"/>
                                          </p:val>
                                        </p:tav>
                                      </p:tavLst>
                                    </p:anim>
                                    <p:anim calcmode="lin" valueType="num">
                                      <p:cBhvr additive="base">
                                        <p:cTn id="17" dur="50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2" nodeType="clickEffect">
                                  <p:stCondLst>
                                    <p:cond delay="0"/>
                                  </p:stCondLst>
                                  <p:childTnLst>
                                    <p:set>
                                      <p:cBhvr>
                                        <p:cTn id="21" dur="1" fill="hold">
                                          <p:stCondLst>
                                            <p:cond delay="0"/>
                                          </p:stCondLst>
                                        </p:cTn>
                                        <p:tgtEl>
                                          <p:spTgt spid="4098"/>
                                        </p:tgtEl>
                                        <p:attrNameLst>
                                          <p:attrName>style.visibility</p:attrName>
                                        </p:attrNameLst>
                                      </p:cBhvr>
                                      <p:to>
                                        <p:strVal val="visible"/>
                                      </p:to>
                                    </p:set>
                                    <p:animEffect transition="in" filter="circle(in)">
                                      <p:cBhvr>
                                        <p:cTn id="22"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8" grpId="1"/>
      <p:bldP spid="4098" grpId="2"/>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nl-BE" sz="6000">
                <a:latin typeface="Algerian" pitchFamily="82" charset="0"/>
              </a:rPr>
              <a:t>voedsel</a:t>
            </a:r>
            <a:endParaRPr lang="nl-NL" sz="6000">
              <a:latin typeface="Algerian" pitchFamily="82" charset="0"/>
            </a:endParaRPr>
          </a:p>
        </p:txBody>
      </p:sp>
      <p:sp>
        <p:nvSpPr>
          <p:cNvPr id="5123" name="Rectangle 3"/>
          <p:cNvSpPr>
            <a:spLocks noGrp="1" noChangeArrowheads="1"/>
          </p:cNvSpPr>
          <p:nvPr>
            <p:ph type="body" idx="1"/>
          </p:nvPr>
        </p:nvSpPr>
        <p:spPr>
          <a:xfrm>
            <a:off x="250825" y="2852738"/>
            <a:ext cx="6778625" cy="3484562"/>
          </a:xfrm>
        </p:spPr>
        <p:txBody>
          <a:bodyPr/>
          <a:lstStyle/>
          <a:p>
            <a:r>
              <a:rPr lang="nl-BE" sz="2800">
                <a:latin typeface="Kristen ITC" pitchFamily="66" charset="0"/>
              </a:rPr>
              <a:t>De meeste haaien eten alleen roggen en andere vissen de meeste aanvallen zijn echter in zijn terietorium  als er een mens in zijn buurt komt dan gaat hij zich zelf beschermen dus ik zou het niet wagen om er zo eentje te aaien</a:t>
            </a:r>
            <a:endParaRPr lang="nl-NL" sz="2800">
              <a:latin typeface="Kristen ITC" pitchFamily="66" charset="0"/>
            </a:endParaRPr>
          </a:p>
        </p:txBody>
      </p:sp>
      <p:pic>
        <p:nvPicPr>
          <p:cNvPr id="5125" name="Picture 5" descr="Hamerhaai"/>
          <p:cNvPicPr>
            <a:picLocks noChangeAspect="1" noChangeArrowheads="1"/>
          </p:cNvPicPr>
          <p:nvPr/>
        </p:nvPicPr>
        <p:blipFill>
          <a:blip r:embed="rId2" cstate="print"/>
          <a:srcRect/>
          <a:stretch>
            <a:fillRect/>
          </a:stretch>
        </p:blipFill>
        <p:spPr bwMode="auto">
          <a:xfrm>
            <a:off x="6227763" y="900113"/>
            <a:ext cx="2592387" cy="1620837"/>
          </a:xfrm>
          <a:prstGeom prst="rect">
            <a:avLst/>
          </a:prstGeom>
          <a:noFill/>
        </p:spPr>
      </p:pic>
      <p:pic>
        <p:nvPicPr>
          <p:cNvPr id="5127" name="Picture 7" descr="art_large_303184"/>
          <p:cNvPicPr>
            <a:picLocks noChangeAspect="1" noChangeArrowheads="1"/>
          </p:cNvPicPr>
          <p:nvPr/>
        </p:nvPicPr>
        <p:blipFill>
          <a:blip r:embed="rId3" cstate="print"/>
          <a:srcRect/>
          <a:stretch>
            <a:fillRect/>
          </a:stretch>
        </p:blipFill>
        <p:spPr bwMode="auto">
          <a:xfrm>
            <a:off x="323850" y="908050"/>
            <a:ext cx="2663825" cy="1600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123">
                                            <p:txEl>
                                              <p:pRg st="0" end="0"/>
                                            </p:txEl>
                                          </p:spTgt>
                                        </p:tgtEl>
                                        <p:attrNameLst>
                                          <p:attrName>style.visibility</p:attrName>
                                        </p:attrNameLst>
                                      </p:cBhvr>
                                      <p:to>
                                        <p:strVal val="visible"/>
                                      </p:to>
                                    </p:set>
                                    <p:anim calcmode="lin" valueType="num">
                                      <p:cBhvr additive="base">
                                        <p:cTn id="11"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125"/>
                                        </p:tgtEl>
                                        <p:attrNameLst>
                                          <p:attrName>style.visibility</p:attrName>
                                        </p:attrNameLst>
                                      </p:cBhvr>
                                      <p:to>
                                        <p:strVal val="visible"/>
                                      </p:to>
                                    </p:set>
                                    <p:animEffect transition="in" filter="circle(in)">
                                      <p:cBhvr>
                                        <p:cTn id="17" dur="2000"/>
                                        <p:tgtEl>
                                          <p:spTgt spid="512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5127"/>
                                        </p:tgtEl>
                                        <p:attrNameLst>
                                          <p:attrName>style.visibility</p:attrName>
                                        </p:attrNameLst>
                                      </p:cBhvr>
                                      <p:to>
                                        <p:strVal val="visible"/>
                                      </p:to>
                                    </p:set>
                                    <p:animEffect transition="in" filter="wipe(down)">
                                      <p:cBhvr>
                                        <p:cTn id="22" dur="500"/>
                                        <p:tgtEl>
                                          <p:spTgt spid="5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nl-BE" sz="6000">
                <a:latin typeface="Ravie" pitchFamily="82" charset="0"/>
              </a:rPr>
              <a:t>leefgebied</a:t>
            </a:r>
            <a:endParaRPr lang="nl-NL" sz="6000">
              <a:latin typeface="Ravie" pitchFamily="82" charset="0"/>
            </a:endParaRPr>
          </a:p>
        </p:txBody>
      </p:sp>
      <p:sp>
        <p:nvSpPr>
          <p:cNvPr id="6147" name="Rectangle 3"/>
          <p:cNvSpPr>
            <a:spLocks noGrp="1" noChangeArrowheads="1"/>
          </p:cNvSpPr>
          <p:nvPr>
            <p:ph type="body" idx="1"/>
          </p:nvPr>
        </p:nvSpPr>
        <p:spPr>
          <a:xfrm>
            <a:off x="0" y="1412875"/>
            <a:ext cx="6778625" cy="3052763"/>
          </a:xfrm>
        </p:spPr>
        <p:txBody>
          <a:bodyPr/>
          <a:lstStyle/>
          <a:p>
            <a:r>
              <a:rPr lang="nl-BE" sz="2800">
                <a:latin typeface="Kristen ITC" pitchFamily="66" charset="0"/>
              </a:rPr>
              <a:t>Hamerhaaien komen vooral voor aan de rode zee. sommige exemplaren zwemmen somer’s naar de Noordzee</a:t>
            </a:r>
          </a:p>
          <a:p>
            <a:pPr>
              <a:buFontTx/>
              <a:buNone/>
            </a:pPr>
            <a:r>
              <a:rPr lang="nl-BE" sz="2800">
                <a:latin typeface="Kristen ITC" pitchFamily="66" charset="0"/>
              </a:rPr>
              <a:t>Daar komen ze allemaal samen. aan de Belgie’se kust komen ze niet voor.</a:t>
            </a:r>
            <a:endParaRPr lang="nl-NL" sz="2800">
              <a:latin typeface="Kristen ITC" pitchFamily="66" charset="0"/>
            </a:endParaRPr>
          </a:p>
        </p:txBody>
      </p:sp>
      <p:pic>
        <p:nvPicPr>
          <p:cNvPr id="6149" name="Picture 5" descr="hamerhaaien"/>
          <p:cNvPicPr>
            <a:picLocks noChangeAspect="1" noChangeArrowheads="1"/>
          </p:cNvPicPr>
          <p:nvPr/>
        </p:nvPicPr>
        <p:blipFill>
          <a:blip r:embed="rId2" cstate="print"/>
          <a:srcRect/>
          <a:stretch>
            <a:fillRect/>
          </a:stretch>
        </p:blipFill>
        <p:spPr bwMode="auto">
          <a:xfrm>
            <a:off x="6804025" y="1773238"/>
            <a:ext cx="2112963" cy="3068637"/>
          </a:xfrm>
          <a:prstGeom prst="rect">
            <a:avLst/>
          </a:prstGeom>
          <a:noFill/>
        </p:spPr>
      </p:pic>
      <p:pic>
        <p:nvPicPr>
          <p:cNvPr id="6151" name="Picture 7" descr="gewone_hamerhaai"/>
          <p:cNvPicPr>
            <a:picLocks noChangeAspect="1" noChangeArrowheads="1"/>
          </p:cNvPicPr>
          <p:nvPr/>
        </p:nvPicPr>
        <p:blipFill>
          <a:blip r:embed="rId3" cstate="print"/>
          <a:srcRect/>
          <a:stretch>
            <a:fillRect/>
          </a:stretch>
        </p:blipFill>
        <p:spPr bwMode="auto">
          <a:xfrm>
            <a:off x="1403350" y="4508500"/>
            <a:ext cx="3240088" cy="19573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ircle(in)">
                                      <p:cBhvr>
                                        <p:cTn id="7" dur="20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1" nodeType="clickEffect">
                                  <p:stCondLst>
                                    <p:cond delay="0"/>
                                  </p:stCondLst>
                                  <p:childTnLst>
                                    <p:set>
                                      <p:cBhvr>
                                        <p:cTn id="11" dur="1" fill="hold">
                                          <p:stCondLst>
                                            <p:cond delay="0"/>
                                          </p:stCondLst>
                                        </p:cTn>
                                        <p:tgtEl>
                                          <p:spTgt spid="6146"/>
                                        </p:tgtEl>
                                        <p:attrNameLst>
                                          <p:attrName>style.visibility</p:attrName>
                                        </p:attrNameLst>
                                      </p:cBhvr>
                                      <p:to>
                                        <p:strVal val="visible"/>
                                      </p:to>
                                    </p:set>
                                    <p:animEffect transition="in" filter="checkerboard(across)">
                                      <p:cBhvr>
                                        <p:cTn id="12" dur="500"/>
                                        <p:tgtEl>
                                          <p:spTgt spid="6146"/>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 fill="hold">
                                          <p:stCondLst>
                                            <p:cond delay="0"/>
                                          </p:stCondLst>
                                        </p:cTn>
                                        <p:tgtEl>
                                          <p:spTgt spid="6147">
                                            <p:txEl>
                                              <p:pRg st="0" end="0"/>
                                            </p:txEl>
                                          </p:spTgt>
                                        </p:tgtEl>
                                        <p:attrNameLst>
                                          <p:attrName>style.visibility</p:attrName>
                                        </p:attrNameLst>
                                      </p:cBhvr>
                                      <p:to>
                                        <p:strVal val="visible"/>
                                      </p:to>
                                    </p:set>
                                    <p:anim calcmode="lin" valueType="num">
                                      <p:cBhvr additive="base">
                                        <p:cTn id="17" dur="5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18" dur="50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7" presetClass="entr" presetSubtype="4" fill="hold" grpId="0" nodeType="clickEffect">
                                  <p:stCondLst>
                                    <p:cond delay="0"/>
                                  </p:stCondLst>
                                  <p:childTnLst>
                                    <p:set>
                                      <p:cBhvr>
                                        <p:cTn id="22" dur="1" fill="hold">
                                          <p:stCondLst>
                                            <p:cond delay="0"/>
                                          </p:stCondLst>
                                        </p:cTn>
                                        <p:tgtEl>
                                          <p:spTgt spid="6147">
                                            <p:txEl>
                                              <p:pRg st="1" end="1"/>
                                            </p:txEl>
                                          </p:spTgt>
                                        </p:tgtEl>
                                        <p:attrNameLst>
                                          <p:attrName>style.visibility</p:attrName>
                                        </p:attrNameLst>
                                      </p:cBhvr>
                                      <p:to>
                                        <p:strVal val="visible"/>
                                      </p:to>
                                    </p:set>
                                    <p:anim calcmode="lin" valueType="num">
                                      <p:cBhvr additive="base">
                                        <p:cTn id="23" dur="50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24" dur="50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6149"/>
                                        </p:tgtEl>
                                        <p:attrNameLst>
                                          <p:attrName>style.visibility</p:attrName>
                                        </p:attrNameLst>
                                      </p:cBhvr>
                                      <p:to>
                                        <p:strVal val="visible"/>
                                      </p:to>
                                    </p:set>
                                    <p:animEffect transition="in" filter="box(in)">
                                      <p:cBhvr>
                                        <p:cTn id="29" dur="500"/>
                                        <p:tgtEl>
                                          <p:spTgt spid="6149"/>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6151"/>
                                        </p:tgtEl>
                                        <p:attrNameLst>
                                          <p:attrName>style.visibility</p:attrName>
                                        </p:attrNameLst>
                                      </p:cBhvr>
                                      <p:to>
                                        <p:strVal val="visible"/>
                                      </p:to>
                                    </p:set>
                                    <p:animEffect transition="in" filter="wipe(down)">
                                      <p:cBhvr>
                                        <p:cTn id="34" dur="500"/>
                                        <p:tgtEl>
                                          <p:spTgt spid="6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6" grpId="1"/>
      <p:bldP spid="614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hlink"/>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nl-BE" sz="6000">
                <a:latin typeface="Ravie" pitchFamily="82" charset="0"/>
              </a:rPr>
              <a:t>Soorten</a:t>
            </a:r>
            <a:endParaRPr lang="nl-NL" sz="6000">
              <a:latin typeface="Ravie" pitchFamily="82" charset="0"/>
            </a:endParaRPr>
          </a:p>
        </p:txBody>
      </p:sp>
      <p:sp>
        <p:nvSpPr>
          <p:cNvPr id="7171" name="Rectangle 3"/>
          <p:cNvSpPr>
            <a:spLocks noGrp="1" noChangeArrowheads="1"/>
          </p:cNvSpPr>
          <p:nvPr>
            <p:ph type="body" idx="1"/>
          </p:nvPr>
        </p:nvSpPr>
        <p:spPr>
          <a:xfrm>
            <a:off x="250825" y="2565400"/>
            <a:ext cx="7283450" cy="3989388"/>
          </a:xfrm>
        </p:spPr>
        <p:txBody>
          <a:bodyPr/>
          <a:lstStyle/>
          <a:p>
            <a:r>
              <a:rPr lang="nl-BE" sz="2800">
                <a:latin typeface="Cooper Black" pitchFamily="18" charset="0"/>
              </a:rPr>
              <a:t>er bestaan 3 soorten hamerhaaien</a:t>
            </a:r>
          </a:p>
          <a:p>
            <a:r>
              <a:rPr lang="nl-BE" sz="2800">
                <a:latin typeface="Cooper Black" pitchFamily="18" charset="0"/>
              </a:rPr>
              <a:t>A de geschulpte is opvallend klein en kan 35 jaar worden.(4 m 30 cm)</a:t>
            </a:r>
          </a:p>
          <a:p>
            <a:r>
              <a:rPr lang="nl-BE" sz="2800">
                <a:latin typeface="Cooper Black" pitchFamily="18" charset="0"/>
              </a:rPr>
              <a:t>B de grootte hamerhaai is opvallend aan zijn grootte rugvin en kan tot 30 jaar worden(6 m 10 cm)</a:t>
            </a:r>
          </a:p>
          <a:p>
            <a:r>
              <a:rPr lang="nl-BE" sz="2800">
                <a:latin typeface="Cooper Black" pitchFamily="18" charset="0"/>
              </a:rPr>
              <a:t>En de normale hamerhaai kan tot 30 jaar worden (5 m) </a:t>
            </a:r>
          </a:p>
          <a:p>
            <a:endParaRPr lang="nl-NL" sz="2800">
              <a:latin typeface="Cooper Black" pitchFamily="18" charset="0"/>
            </a:endParaRPr>
          </a:p>
        </p:txBody>
      </p:sp>
      <p:pic>
        <p:nvPicPr>
          <p:cNvPr id="7173" name="Picture 5" descr="grote_hamerhaai_sphyrna_mokarran_foto_simon_rogerson"/>
          <p:cNvPicPr>
            <a:picLocks noChangeAspect="1" noChangeArrowheads="1"/>
          </p:cNvPicPr>
          <p:nvPr/>
        </p:nvPicPr>
        <p:blipFill>
          <a:blip r:embed="rId2" cstate="print"/>
          <a:srcRect/>
          <a:stretch>
            <a:fillRect/>
          </a:stretch>
        </p:blipFill>
        <p:spPr bwMode="auto">
          <a:xfrm>
            <a:off x="179388" y="476250"/>
            <a:ext cx="2339975" cy="1558925"/>
          </a:xfrm>
          <a:prstGeom prst="rect">
            <a:avLst/>
          </a:prstGeom>
          <a:noFill/>
        </p:spPr>
      </p:pic>
      <p:pic>
        <p:nvPicPr>
          <p:cNvPr id="7175" name="Picture 7" descr="grote_hamerhaai_sphyrna_mokarran_foto_simon_rogerson"/>
          <p:cNvPicPr>
            <a:picLocks noChangeAspect="1" noChangeArrowheads="1"/>
          </p:cNvPicPr>
          <p:nvPr/>
        </p:nvPicPr>
        <p:blipFill>
          <a:blip r:embed="rId3" cstate="print"/>
          <a:srcRect/>
          <a:stretch>
            <a:fillRect/>
          </a:stretch>
        </p:blipFill>
        <p:spPr bwMode="auto">
          <a:xfrm>
            <a:off x="6659563" y="476250"/>
            <a:ext cx="2305050" cy="1536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wheel(4)">
                                      <p:cBhvr>
                                        <p:cTn id="7" dur="20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 calcmode="lin" valueType="num">
                                      <p:cBhvr additive="base">
                                        <p:cTn id="12"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171">
                                            <p:txEl>
                                              <p:pRg st="1" end="1"/>
                                            </p:txEl>
                                          </p:spTgt>
                                        </p:tgtEl>
                                        <p:attrNameLst>
                                          <p:attrName>style.visibility</p:attrName>
                                        </p:attrNameLst>
                                      </p:cBhvr>
                                      <p:to>
                                        <p:strVal val="visible"/>
                                      </p:to>
                                    </p:set>
                                    <p:anim calcmode="lin" valueType="num">
                                      <p:cBhvr additive="base">
                                        <p:cTn id="18"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171">
                                            <p:txEl>
                                              <p:pRg st="2" end="2"/>
                                            </p:txEl>
                                          </p:spTgt>
                                        </p:tgtEl>
                                        <p:attrNameLst>
                                          <p:attrName>style.visibility</p:attrName>
                                        </p:attrNameLst>
                                      </p:cBhvr>
                                      <p:to>
                                        <p:strVal val="visible"/>
                                      </p:to>
                                    </p:set>
                                    <p:anim calcmode="lin" valueType="num">
                                      <p:cBhvr additive="base">
                                        <p:cTn id="24"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7171">
                                            <p:txEl>
                                              <p:pRg st="3" end="3"/>
                                            </p:txEl>
                                          </p:spTgt>
                                        </p:tgtEl>
                                        <p:attrNameLst>
                                          <p:attrName>style.visibility</p:attrName>
                                        </p:attrNameLst>
                                      </p:cBhvr>
                                      <p:to>
                                        <p:strVal val="visible"/>
                                      </p:to>
                                    </p:set>
                                    <p:anim calcmode="lin" valueType="num">
                                      <p:cBhvr additive="base">
                                        <p:cTn id="30" dur="500" fill="hold"/>
                                        <p:tgtEl>
                                          <p:spTgt spid="7171">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71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nodeType="clickEffect">
                                  <p:stCondLst>
                                    <p:cond delay="0"/>
                                  </p:stCondLst>
                                  <p:childTnLst>
                                    <p:set>
                                      <p:cBhvr>
                                        <p:cTn id="35" dur="1" fill="hold">
                                          <p:stCondLst>
                                            <p:cond delay="0"/>
                                          </p:stCondLst>
                                        </p:cTn>
                                        <p:tgtEl>
                                          <p:spTgt spid="7175"/>
                                        </p:tgtEl>
                                        <p:attrNameLst>
                                          <p:attrName>style.visibility</p:attrName>
                                        </p:attrNameLst>
                                      </p:cBhvr>
                                      <p:to>
                                        <p:strVal val="visible"/>
                                      </p:to>
                                    </p:set>
                                    <p:animEffect transition="in" filter="checkerboard(across)">
                                      <p:cBhvr>
                                        <p:cTn id="36" dur="500"/>
                                        <p:tgtEl>
                                          <p:spTgt spid="7175"/>
                                        </p:tgtEl>
                                      </p:cBhvr>
                                    </p:animEffect>
                                  </p:childTnLst>
                                </p:cTn>
                              </p:par>
                            </p:childTnLst>
                          </p:cTn>
                        </p:par>
                      </p:childTnLst>
                    </p:cTn>
                  </p:par>
                  <p:par>
                    <p:cTn id="37" fill="hold">
                      <p:stCondLst>
                        <p:cond delay="indefinite"/>
                      </p:stCondLst>
                      <p:childTnLst>
                        <p:par>
                          <p:cTn id="38" fill="hold">
                            <p:stCondLst>
                              <p:cond delay="0"/>
                            </p:stCondLst>
                            <p:childTnLst>
                              <p:par>
                                <p:cTn id="39" presetID="8" presetClass="entr" presetSubtype="16" fill="hold" nodeType="clickEffect">
                                  <p:stCondLst>
                                    <p:cond delay="0"/>
                                  </p:stCondLst>
                                  <p:childTnLst>
                                    <p:set>
                                      <p:cBhvr>
                                        <p:cTn id="40" dur="1" fill="hold">
                                          <p:stCondLst>
                                            <p:cond delay="0"/>
                                          </p:stCondLst>
                                        </p:cTn>
                                        <p:tgtEl>
                                          <p:spTgt spid="7173"/>
                                        </p:tgtEl>
                                        <p:attrNameLst>
                                          <p:attrName>style.visibility</p:attrName>
                                        </p:attrNameLst>
                                      </p:cBhvr>
                                      <p:to>
                                        <p:strVal val="visible"/>
                                      </p:to>
                                    </p:set>
                                    <p:animEffect transition="in" filter="diamond(in)">
                                      <p:cBhvr>
                                        <p:cTn id="41" dur="20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nl-BE" sz="8000">
                <a:latin typeface="Ravie" pitchFamily="82" charset="0"/>
              </a:rPr>
              <a:t>Quiz </a:t>
            </a:r>
            <a:endParaRPr lang="nl-NL" sz="8000">
              <a:latin typeface="Ravie" pitchFamily="82" charset="0"/>
            </a:endParaRPr>
          </a:p>
        </p:txBody>
      </p:sp>
      <p:sp>
        <p:nvSpPr>
          <p:cNvPr id="8195" name="Rectangle 3"/>
          <p:cNvSpPr>
            <a:spLocks noGrp="1" noChangeArrowheads="1"/>
          </p:cNvSpPr>
          <p:nvPr>
            <p:ph type="body" idx="1"/>
          </p:nvPr>
        </p:nvSpPr>
        <p:spPr>
          <a:xfrm>
            <a:off x="250825" y="3013075"/>
            <a:ext cx="7210425" cy="3844925"/>
          </a:xfrm>
        </p:spPr>
        <p:txBody>
          <a:bodyPr/>
          <a:lstStyle/>
          <a:p>
            <a:pPr>
              <a:lnSpc>
                <a:spcPct val="90000"/>
              </a:lnSpc>
            </a:pPr>
            <a:r>
              <a:rPr lang="nl-BE">
                <a:latin typeface="Kristen ITC" pitchFamily="66" charset="0"/>
              </a:rPr>
              <a:t>hoeveel jaar geleden bestond de hamerhaai voor ons ?</a:t>
            </a:r>
          </a:p>
          <a:p>
            <a:pPr>
              <a:lnSpc>
                <a:spcPct val="90000"/>
              </a:lnSpc>
            </a:pPr>
            <a:r>
              <a:rPr lang="nl-BE">
                <a:latin typeface="Kristen ITC" pitchFamily="66" charset="0"/>
              </a:rPr>
              <a:t>Waar komen de hamerhaaien vooral voor ?</a:t>
            </a:r>
          </a:p>
          <a:p>
            <a:pPr>
              <a:lnSpc>
                <a:spcPct val="90000"/>
              </a:lnSpc>
            </a:pPr>
            <a:r>
              <a:rPr lang="nl-BE">
                <a:latin typeface="Kristen ITC" pitchFamily="66" charset="0"/>
              </a:rPr>
              <a:t>Wat maakt hem zo speciaal ?</a:t>
            </a:r>
          </a:p>
          <a:p>
            <a:pPr>
              <a:lnSpc>
                <a:spcPct val="90000"/>
              </a:lnSpc>
            </a:pPr>
            <a:r>
              <a:rPr lang="nl-BE">
                <a:latin typeface="Kristen ITC" pitchFamily="66" charset="0"/>
              </a:rPr>
              <a:t>Hoeveel soorten bestaan er ?</a:t>
            </a:r>
          </a:p>
          <a:p>
            <a:pPr>
              <a:lnSpc>
                <a:spcPct val="90000"/>
              </a:lnSpc>
            </a:pPr>
            <a:r>
              <a:rPr lang="nl-BE">
                <a:latin typeface="Kristen ITC" pitchFamily="66" charset="0"/>
              </a:rPr>
              <a:t>Wat eten hamerhaaien vooral ?</a:t>
            </a:r>
          </a:p>
          <a:p>
            <a:pPr>
              <a:lnSpc>
                <a:spcPct val="90000"/>
              </a:lnSpc>
            </a:pPr>
            <a:endParaRPr lang="nl-NL">
              <a:latin typeface="Kristen ITC" pitchFamily="66" charset="0"/>
            </a:endParaRPr>
          </a:p>
        </p:txBody>
      </p:sp>
      <p:pic>
        <p:nvPicPr>
          <p:cNvPr id="8197" name="Picture 5" descr="hamerhaai"/>
          <p:cNvPicPr>
            <a:picLocks noChangeAspect="1" noChangeArrowheads="1"/>
          </p:cNvPicPr>
          <p:nvPr/>
        </p:nvPicPr>
        <p:blipFill>
          <a:blip r:embed="rId2" cstate="print"/>
          <a:srcRect/>
          <a:stretch>
            <a:fillRect/>
          </a:stretch>
        </p:blipFill>
        <p:spPr bwMode="auto">
          <a:xfrm>
            <a:off x="6227763" y="260350"/>
            <a:ext cx="2663825" cy="1878013"/>
          </a:xfrm>
          <a:prstGeom prst="rect">
            <a:avLst/>
          </a:prstGeom>
          <a:noFill/>
        </p:spPr>
      </p:pic>
      <p:pic>
        <p:nvPicPr>
          <p:cNvPr id="8199" name="Picture 7" descr="668be"/>
          <p:cNvPicPr>
            <a:picLocks noChangeAspect="1" noChangeArrowheads="1"/>
          </p:cNvPicPr>
          <p:nvPr/>
        </p:nvPicPr>
        <p:blipFill>
          <a:blip r:embed="rId3" cstate="print"/>
          <a:srcRect/>
          <a:stretch>
            <a:fillRect/>
          </a:stretch>
        </p:blipFill>
        <p:spPr bwMode="auto">
          <a:xfrm>
            <a:off x="250825" y="260350"/>
            <a:ext cx="2447925" cy="1835150"/>
          </a:xfrm>
          <a:prstGeom prst="rect">
            <a:avLst/>
          </a:prstGeom>
          <a:noFill/>
        </p:spPr>
      </p:pic>
      <p:pic>
        <p:nvPicPr>
          <p:cNvPr id="8201" name="Picture 9" descr="Vis_ART"/>
          <p:cNvPicPr>
            <a:picLocks noChangeAspect="1" noChangeArrowheads="1"/>
          </p:cNvPicPr>
          <p:nvPr/>
        </p:nvPicPr>
        <p:blipFill>
          <a:blip r:embed="rId4" cstate="print"/>
          <a:srcRect/>
          <a:stretch>
            <a:fillRect/>
          </a:stretch>
        </p:blipFill>
        <p:spPr bwMode="auto">
          <a:xfrm>
            <a:off x="6516688" y="4365625"/>
            <a:ext cx="2376487" cy="15843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wheel(4)">
                                      <p:cBhvr>
                                        <p:cTn id="7" dur="20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nl-BE" sz="8000">
                <a:latin typeface="Kristen ITC" pitchFamily="66" charset="0"/>
              </a:rPr>
              <a:t>bedankt</a:t>
            </a:r>
            <a:endParaRPr lang="nl-NL" sz="8000">
              <a:latin typeface="Kristen ITC" pitchFamily="66" charset="0"/>
            </a:endParaRPr>
          </a:p>
        </p:txBody>
      </p:sp>
      <p:sp>
        <p:nvSpPr>
          <p:cNvPr id="9219" name="Rectangle 3"/>
          <p:cNvSpPr>
            <a:spLocks noGrp="1" noChangeArrowheads="1"/>
          </p:cNvSpPr>
          <p:nvPr>
            <p:ph type="body" idx="1"/>
          </p:nvPr>
        </p:nvSpPr>
        <p:spPr>
          <a:xfrm>
            <a:off x="539750" y="5516563"/>
            <a:ext cx="8207375" cy="1152525"/>
          </a:xfrm>
        </p:spPr>
        <p:txBody>
          <a:bodyPr/>
          <a:lstStyle/>
          <a:p>
            <a:pPr>
              <a:lnSpc>
                <a:spcPct val="90000"/>
              </a:lnSpc>
            </a:pPr>
            <a:r>
              <a:rPr lang="nl-BE">
                <a:latin typeface="Cooper Black" pitchFamily="18" charset="0"/>
              </a:rPr>
              <a:t>En ik hoop dat jullie het leuk vonden</a:t>
            </a:r>
          </a:p>
          <a:p>
            <a:pPr>
              <a:lnSpc>
                <a:spcPct val="90000"/>
              </a:lnSpc>
            </a:pPr>
            <a:r>
              <a:rPr lang="nl-BE">
                <a:latin typeface="Cooper Black" pitchFamily="18" charset="0"/>
              </a:rPr>
              <a:t>Groetjes Ophélie</a:t>
            </a:r>
            <a:endParaRPr lang="nl-NL">
              <a:latin typeface="Cooper Black" pitchFamily="18" charset="0"/>
            </a:endParaRPr>
          </a:p>
        </p:txBody>
      </p:sp>
      <p:pic>
        <p:nvPicPr>
          <p:cNvPr id="9221" name="Picture 5" descr="smiley"/>
          <p:cNvPicPr>
            <a:picLocks noChangeAspect="1" noChangeArrowheads="1"/>
          </p:cNvPicPr>
          <p:nvPr/>
        </p:nvPicPr>
        <p:blipFill>
          <a:blip r:embed="rId2" cstate="print"/>
          <a:srcRect/>
          <a:stretch>
            <a:fillRect/>
          </a:stretch>
        </p:blipFill>
        <p:spPr bwMode="auto">
          <a:xfrm>
            <a:off x="2843213" y="1700213"/>
            <a:ext cx="3416300" cy="3271837"/>
          </a:xfrm>
          <a:prstGeom prst="rect">
            <a:avLst/>
          </a:prstGeom>
          <a:noFill/>
        </p:spPr>
      </p:pic>
      <p:pic>
        <p:nvPicPr>
          <p:cNvPr id="9223" name="Picture 7" descr="smiley_face-779"/>
          <p:cNvPicPr>
            <a:picLocks noChangeAspect="1" noChangeArrowheads="1" noCrop="1"/>
          </p:cNvPicPr>
          <p:nvPr/>
        </p:nvPicPr>
        <p:blipFill>
          <a:blip r:embed="rId3" cstate="print"/>
          <a:srcRect/>
          <a:stretch>
            <a:fillRect/>
          </a:stretch>
        </p:blipFill>
        <p:spPr bwMode="auto">
          <a:xfrm>
            <a:off x="6877050" y="3357563"/>
            <a:ext cx="1874838" cy="1801812"/>
          </a:xfrm>
          <a:prstGeom prst="rect">
            <a:avLst/>
          </a:prstGeom>
          <a:noFill/>
        </p:spPr>
      </p:pic>
      <p:pic>
        <p:nvPicPr>
          <p:cNvPr id="9225" name="Picture 9" descr="smiley-gewoon"/>
          <p:cNvPicPr>
            <a:picLocks noChangeAspect="1" noChangeArrowheads="1"/>
          </p:cNvPicPr>
          <p:nvPr/>
        </p:nvPicPr>
        <p:blipFill>
          <a:blip r:embed="rId4" cstate="print"/>
          <a:srcRect/>
          <a:stretch>
            <a:fillRect/>
          </a:stretch>
        </p:blipFill>
        <p:spPr bwMode="auto">
          <a:xfrm>
            <a:off x="250825" y="692150"/>
            <a:ext cx="2139950" cy="2160588"/>
          </a:xfrm>
          <a:prstGeom prst="rect">
            <a:avLst/>
          </a:prstGeom>
          <a:noFill/>
        </p:spPr>
      </p:pic>
      <p:pic>
        <p:nvPicPr>
          <p:cNvPr id="9227" name="Picture 11" descr="ANd9GcR6afRXOn_039e-4O2cG3Gw_o5FPj3k4T56YE1mZbzMjOpuMR_M"/>
          <p:cNvPicPr>
            <a:picLocks noChangeAspect="1" noChangeArrowheads="1"/>
          </p:cNvPicPr>
          <p:nvPr/>
        </p:nvPicPr>
        <p:blipFill>
          <a:blip r:embed="rId5" cstate="print"/>
          <a:srcRect/>
          <a:stretch>
            <a:fillRect/>
          </a:stretch>
        </p:blipFill>
        <p:spPr bwMode="auto">
          <a:xfrm>
            <a:off x="6732588" y="476250"/>
            <a:ext cx="2114550" cy="2162175"/>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1123</TotalTime>
  <Words>229</Words>
  <Application>Microsoft Office PowerPoint</Application>
  <PresentationFormat>Diavoorstelling (4:3)</PresentationFormat>
  <Paragraphs>24</Paragraphs>
  <Slides>8</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8</vt:i4>
      </vt:variant>
    </vt:vector>
  </HeadingPairs>
  <TitlesOfParts>
    <vt:vector size="14" baseType="lpstr">
      <vt:lpstr>Arial</vt:lpstr>
      <vt:lpstr>Ravie</vt:lpstr>
      <vt:lpstr>Kristen ITC</vt:lpstr>
      <vt:lpstr>Cooper Black</vt:lpstr>
      <vt:lpstr>Algerian</vt:lpstr>
      <vt:lpstr>Standaardontwerp</vt:lpstr>
      <vt:lpstr>hamerhaai</vt:lpstr>
      <vt:lpstr>speciaal</vt:lpstr>
      <vt:lpstr>Geschiedenis van de hamerhaai</vt:lpstr>
      <vt:lpstr>voedsel</vt:lpstr>
      <vt:lpstr>leefgebied</vt:lpstr>
      <vt:lpstr>Soorten</vt:lpstr>
      <vt:lpstr>Quiz </vt:lpstr>
      <vt:lpstr>bedankt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hamerhaai</dc:title>
  <dc:creator>herbert</dc:creator>
  <cp:lastModifiedBy>dekleurenplaneet</cp:lastModifiedBy>
  <cp:revision>5</cp:revision>
  <dcterms:created xsi:type="dcterms:W3CDTF">2011-02-04T14:49:23Z</dcterms:created>
  <dcterms:modified xsi:type="dcterms:W3CDTF">2011-02-07T14:18:04Z</dcterms:modified>
</cp:coreProperties>
</file>