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95" autoAdjust="0"/>
  </p:normalViewPr>
  <p:slideViewPr>
    <p:cSldViewPr>
      <p:cViewPr varScale="1">
        <p:scale>
          <a:sx n="64" d="100"/>
          <a:sy n="64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2C9E-445A-4E9B-9734-5058CE458296}" type="datetimeFigureOut">
              <a:rPr lang="nl-BE" smtClean="0"/>
              <a:pPr/>
              <a:t>21/01/2011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30C9-F6E7-4730-ACA8-10AD534516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2C9E-445A-4E9B-9734-5058CE458296}" type="datetimeFigureOut">
              <a:rPr lang="nl-BE" smtClean="0"/>
              <a:pPr/>
              <a:t>21/01/2011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30C9-F6E7-4730-ACA8-10AD534516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2C9E-445A-4E9B-9734-5058CE458296}" type="datetimeFigureOut">
              <a:rPr lang="nl-BE" smtClean="0"/>
              <a:pPr/>
              <a:t>21/01/2011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30C9-F6E7-4730-ACA8-10AD534516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2C9E-445A-4E9B-9734-5058CE458296}" type="datetimeFigureOut">
              <a:rPr lang="nl-BE" smtClean="0"/>
              <a:pPr/>
              <a:t>21/01/2011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30C9-F6E7-4730-ACA8-10AD534516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2C9E-445A-4E9B-9734-5058CE458296}" type="datetimeFigureOut">
              <a:rPr lang="nl-BE" smtClean="0"/>
              <a:pPr/>
              <a:t>21/01/2011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30C9-F6E7-4730-ACA8-10AD534516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2C9E-445A-4E9B-9734-5058CE458296}" type="datetimeFigureOut">
              <a:rPr lang="nl-BE" smtClean="0"/>
              <a:pPr/>
              <a:t>21/01/2011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30C9-F6E7-4730-ACA8-10AD534516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2C9E-445A-4E9B-9734-5058CE458296}" type="datetimeFigureOut">
              <a:rPr lang="nl-BE" smtClean="0"/>
              <a:pPr/>
              <a:t>21/01/2011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30C9-F6E7-4730-ACA8-10AD534516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2C9E-445A-4E9B-9734-5058CE458296}" type="datetimeFigureOut">
              <a:rPr lang="nl-BE" smtClean="0"/>
              <a:pPr/>
              <a:t>21/01/2011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30C9-F6E7-4730-ACA8-10AD534516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2C9E-445A-4E9B-9734-5058CE458296}" type="datetimeFigureOut">
              <a:rPr lang="nl-BE" smtClean="0"/>
              <a:pPr/>
              <a:t>21/01/2011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30C9-F6E7-4730-ACA8-10AD534516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2C9E-445A-4E9B-9734-5058CE458296}" type="datetimeFigureOut">
              <a:rPr lang="nl-BE" smtClean="0"/>
              <a:pPr/>
              <a:t>21/01/2011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30C9-F6E7-4730-ACA8-10AD534516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2C9E-445A-4E9B-9734-5058CE458296}" type="datetimeFigureOut">
              <a:rPr lang="nl-BE" smtClean="0"/>
              <a:pPr/>
              <a:t>21/01/2011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30C9-F6E7-4730-ACA8-10AD534516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B2C9E-445A-4E9B-9734-5058CE458296}" type="datetimeFigureOut">
              <a:rPr lang="nl-BE" smtClean="0"/>
              <a:pPr/>
              <a:t>21/01/2011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F30C9-F6E7-4730-ACA8-10AD534516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Florian\cujo_tr_ifr.wm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hamp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145"/>
            <a:ext cx="9144000" cy="68622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80528" y="260648"/>
            <a:ext cx="3960440" cy="1368152"/>
          </a:xfrm>
        </p:spPr>
        <p:txBody>
          <a:bodyPr/>
          <a:lstStyle/>
          <a:p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Hondensport</a:t>
            </a:r>
            <a:endParaRPr lang="nl-B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9144000" cy="550912"/>
          </a:xfrm>
        </p:spPr>
        <p:txBody>
          <a:bodyPr>
            <a:normAutofit lnSpcReduction="10000"/>
          </a:bodyPr>
          <a:lstStyle/>
          <a:p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21/01/2011</a:t>
            </a:r>
            <a:r>
              <a:rPr lang="nl-BE" dirty="0" smtClean="0">
                <a:solidFill>
                  <a:srgbClr val="FFC000"/>
                </a:solidFill>
              </a:rPr>
              <a:t>                                           </a:t>
            </a:r>
            <a:r>
              <a:rPr lang="nl-BE" dirty="0" err="1" smtClean="0">
                <a:solidFill>
                  <a:srgbClr val="FFC000"/>
                </a:solidFill>
              </a:rPr>
              <a:t>Florian</a:t>
            </a:r>
            <a:r>
              <a:rPr lang="nl-BE" dirty="0" smtClean="0">
                <a:solidFill>
                  <a:srgbClr val="FFC000"/>
                </a:solidFill>
              </a:rPr>
              <a:t> De Vos</a:t>
            </a:r>
            <a:endParaRPr lang="nl-BE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4.5 Apporten</a:t>
            </a:r>
            <a:endParaRPr lang="nl-BE" dirty="0"/>
          </a:p>
        </p:txBody>
      </p:sp>
      <p:pic>
        <p:nvPicPr>
          <p:cNvPr id="7" name="Afbeelding 6" descr="apport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4044284" cy="295232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39552" y="45091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Apport over de grond</a:t>
            </a:r>
            <a:endParaRPr lang="nl-BE" dirty="0"/>
          </a:p>
        </p:txBody>
      </p:sp>
      <p:pic>
        <p:nvPicPr>
          <p:cNvPr id="9" name="Afbeelding 8" descr="apport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3615146" cy="449086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4.5 Apporten</a:t>
            </a:r>
            <a:endParaRPr lang="nl-BE" dirty="0"/>
          </a:p>
        </p:txBody>
      </p:sp>
      <p:pic>
        <p:nvPicPr>
          <p:cNvPr id="3" name="Afbeelding 2" descr="bree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396577" cy="352839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043608" y="515719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Apport over 1 meter</a:t>
            </a:r>
            <a:endParaRPr lang="nl-BE" dirty="0"/>
          </a:p>
        </p:txBody>
      </p:sp>
      <p:pic>
        <p:nvPicPr>
          <p:cNvPr id="5" name="Afbeelding 4" descr="apprt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268760"/>
            <a:ext cx="4116938" cy="460851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076056" y="60212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Apport over 1,8 meter</a:t>
            </a:r>
            <a:endParaRPr lang="nl-BE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4.6 Vooruitzenden</a:t>
            </a:r>
            <a:endParaRPr lang="nl-BE" dirty="0"/>
          </a:p>
        </p:txBody>
      </p:sp>
      <p:pic>
        <p:nvPicPr>
          <p:cNvPr id="4" name="Afbeelding 3" descr="vooru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077" y="1628801"/>
            <a:ext cx="8036363" cy="354939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259632" y="544522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Blijven lopen tot bevel af</a:t>
            </a:r>
            <a:endParaRPr lang="nl-BE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C: Pakwerk 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6084168" y="155679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1. Pakwerker in verstek</a:t>
            </a:r>
          </a:p>
          <a:p>
            <a:endParaRPr lang="nl-BE" dirty="0"/>
          </a:p>
        </p:txBody>
      </p:sp>
      <p:pic>
        <p:nvPicPr>
          <p:cNvPr id="4" name="Afbeelding 3" descr="pakwerker in verst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5532322" cy="453650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156176" y="220486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2. Aanblaffen tot geleider hond aan de voet roept</a:t>
            </a:r>
          </a:p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6156176" y="28529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Vluchtverijdelen</a:t>
            </a:r>
            <a:endParaRPr lang="nl-BE" dirty="0"/>
          </a:p>
        </p:txBody>
      </p:sp>
      <p:pic>
        <p:nvPicPr>
          <p:cNvPr id="4" name="Afbeelding 3" descr="VVI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3381375" cy="4572000"/>
          </a:xfrm>
          <a:prstGeom prst="rect">
            <a:avLst/>
          </a:prstGeom>
        </p:spPr>
      </p:pic>
      <p:pic>
        <p:nvPicPr>
          <p:cNvPr id="5" name="Afbeelding 4" descr="VVI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628800"/>
            <a:ext cx="4762500" cy="34480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Demonstratie</a:t>
            </a:r>
            <a:br>
              <a:rPr lang="nl-BE" dirty="0" smtClean="0"/>
            </a:br>
            <a:endParaRPr lang="nl-BE" dirty="0"/>
          </a:p>
        </p:txBody>
      </p:sp>
      <p:pic>
        <p:nvPicPr>
          <p:cNvPr id="3" name="Afbeelding 2" descr="Yagus_vd_duvetorre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1484784"/>
            <a:ext cx="3749433" cy="25202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5576" y="436510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nl-BE" dirty="0" smtClean="0"/>
              <a:t>Mario </a:t>
            </a:r>
            <a:r>
              <a:rPr lang="nl-BE" dirty="0" err="1" smtClean="0"/>
              <a:t>Verslype</a:t>
            </a:r>
            <a:endParaRPr lang="nl-BE" dirty="0" smtClean="0"/>
          </a:p>
          <a:p>
            <a:pPr>
              <a:buFontTx/>
              <a:buChar char="-"/>
            </a:pPr>
            <a:r>
              <a:rPr lang="nl-BE" dirty="0"/>
              <a:t> </a:t>
            </a:r>
            <a:r>
              <a:rPr lang="nl-BE" dirty="0" smtClean="0"/>
              <a:t>3x WK GHP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5" name="Afbeelding 4" descr="ismae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3683189" cy="340747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076056" y="522920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nl-BE" dirty="0" err="1" smtClean="0"/>
              <a:t>Ismael</a:t>
            </a:r>
            <a:r>
              <a:rPr lang="nl-BE" dirty="0" smtClean="0"/>
              <a:t> De Vos</a:t>
            </a:r>
          </a:p>
          <a:p>
            <a:pPr>
              <a:buFontTx/>
              <a:buChar char="-"/>
            </a:pPr>
            <a:r>
              <a:rPr lang="nl-BE" dirty="0" smtClean="0"/>
              <a:t> 2x WK GHP</a:t>
            </a:r>
            <a:endParaRPr lang="nl-BE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flo.jpg"/>
          <p:cNvPicPr>
            <a:picLocks noChangeAspect="1"/>
          </p:cNvPicPr>
          <p:nvPr/>
        </p:nvPicPr>
        <p:blipFill>
          <a:blip r:embed="rId2" cstate="print">
            <a:lum bright="36000"/>
          </a:blip>
          <a:stretch>
            <a:fillRect/>
          </a:stretch>
        </p:blipFill>
        <p:spPr>
          <a:xfrm>
            <a:off x="0" y="0"/>
            <a:ext cx="9144000" cy="6895285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0650"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G.H.P.?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u="sng" dirty="0" err="1" smtClean="0"/>
              <a:t>G</a:t>
            </a:r>
            <a:r>
              <a:rPr lang="nl-BE" dirty="0" err="1" smtClean="0"/>
              <a:t>ebruiks</a:t>
            </a:r>
            <a:r>
              <a:rPr lang="nl-BE" u="sng" dirty="0" err="1" smtClean="0"/>
              <a:t>H</a:t>
            </a:r>
            <a:r>
              <a:rPr lang="nl-BE" dirty="0" err="1" smtClean="0"/>
              <a:t>onden</a:t>
            </a:r>
            <a:r>
              <a:rPr lang="nl-BE" u="sng" dirty="0" err="1" smtClean="0"/>
              <a:t>P</a:t>
            </a:r>
            <a:r>
              <a:rPr lang="nl-BE" dirty="0" err="1" smtClean="0"/>
              <a:t>rogramma</a:t>
            </a:r>
            <a:endParaRPr lang="nl-BE" dirty="0" smtClean="0"/>
          </a:p>
          <a:p>
            <a:pPr lvl="1"/>
            <a:r>
              <a:rPr lang="nl-BE" dirty="0" smtClean="0"/>
              <a:t>3 disciplines</a:t>
            </a:r>
          </a:p>
          <a:p>
            <a:pPr lvl="2"/>
            <a:r>
              <a:rPr lang="nl-BE" dirty="0" smtClean="0"/>
              <a:t>A: Speuren</a:t>
            </a:r>
          </a:p>
          <a:p>
            <a:pPr lvl="2"/>
            <a:r>
              <a:rPr lang="nl-BE" dirty="0" smtClean="0"/>
              <a:t>B: Gehoorzaamheid</a:t>
            </a:r>
          </a:p>
          <a:p>
            <a:pPr lvl="2"/>
            <a:r>
              <a:rPr lang="nl-BE" dirty="0" smtClean="0"/>
              <a:t>C: Pakwerk</a:t>
            </a:r>
          </a:p>
          <a:p>
            <a:pPr lvl="2"/>
            <a:endParaRPr lang="nl-BE" dirty="0"/>
          </a:p>
          <a:p>
            <a:pPr lvl="2"/>
            <a:endParaRPr lang="nl-BE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peuren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-22860"/>
            <a:ext cx="9144000" cy="68808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A: Speuren	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Spoor volgen</a:t>
            </a:r>
          </a:p>
          <a:p>
            <a:pPr lvl="1"/>
            <a:r>
              <a:rPr lang="nl-BE" sz="2400" dirty="0" smtClean="0"/>
              <a:t>Min. 800 passen</a:t>
            </a:r>
          </a:p>
          <a:p>
            <a:pPr lvl="1"/>
            <a:r>
              <a:rPr lang="nl-BE" sz="2400" dirty="0" smtClean="0"/>
              <a:t>Min. 1h oud</a:t>
            </a:r>
          </a:p>
          <a:p>
            <a:pPr lvl="1"/>
            <a:r>
              <a:rPr lang="nl-BE" sz="2400" dirty="0" smtClean="0"/>
              <a:t>Vreemde persoon</a:t>
            </a:r>
          </a:p>
          <a:p>
            <a:r>
              <a:rPr lang="nl-BE" sz="2400" dirty="0" smtClean="0"/>
              <a:t>3 voorwerpen op het spoor</a:t>
            </a:r>
          </a:p>
          <a:p>
            <a:r>
              <a:rPr lang="nl-BE" sz="2400" dirty="0" smtClean="0"/>
              <a:t>10m aangelijnd</a:t>
            </a:r>
          </a:p>
          <a:p>
            <a:r>
              <a:rPr lang="nl-BE" sz="2400" dirty="0" smtClean="0"/>
              <a:t>Ondergrond: akker, weiland, graanveld, …</a:t>
            </a:r>
          </a:p>
          <a:p>
            <a:r>
              <a:rPr lang="nl-BE" sz="2400" dirty="0" smtClean="0"/>
              <a:t>Totaal op 100 punten</a:t>
            </a:r>
          </a:p>
          <a:p>
            <a:pPr lvl="1">
              <a:buNone/>
            </a:pPr>
            <a:endParaRPr lang="nl-BE" sz="2000" dirty="0" smtClean="0"/>
          </a:p>
          <a:p>
            <a:endParaRPr lang="nl-BE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Film over speuren</a:t>
            </a:r>
            <a:endParaRPr lang="nl-BE" dirty="0"/>
          </a:p>
        </p:txBody>
      </p:sp>
      <p:pic>
        <p:nvPicPr>
          <p:cNvPr id="5" name="cujo_tr_ifr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3525" y="1412776"/>
            <a:ext cx="8732170" cy="4896544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nl-BE" dirty="0" smtClean="0"/>
              <a:t>B: Gehoorzaamheid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84976" cy="504056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nl-BE" dirty="0" smtClean="0"/>
              <a:t>Groot terrein</a:t>
            </a:r>
          </a:p>
          <a:p>
            <a:pPr marL="514350" indent="-514350" algn="l">
              <a:buAutoNum type="arabicPeriod"/>
            </a:pPr>
            <a:r>
              <a:rPr lang="nl-BE" dirty="0" smtClean="0"/>
              <a:t>Punten op 100</a:t>
            </a:r>
          </a:p>
          <a:p>
            <a:pPr marL="514350" indent="-514350" algn="l">
              <a:buAutoNum type="arabicPeriod"/>
            </a:pPr>
            <a:r>
              <a:rPr lang="nl-BE" dirty="0" smtClean="0"/>
              <a:t>Verschillende oefeningen</a:t>
            </a:r>
          </a:p>
          <a:p>
            <a:pPr marL="971550" lvl="1" indent="-514350" algn="l"/>
            <a:r>
              <a:rPr lang="nl-BE" dirty="0"/>
              <a:t> </a:t>
            </a:r>
          </a:p>
          <a:p>
            <a:pPr marL="514350" indent="-514350"/>
            <a:endParaRPr lang="nl-BE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4.1 vrij volgen</a:t>
            </a:r>
            <a:endParaRPr lang="nl-BE" dirty="0"/>
          </a:p>
        </p:txBody>
      </p:sp>
      <p:pic>
        <p:nvPicPr>
          <p:cNvPr id="3" name="Afbeelding 2" descr="vrij vol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340768"/>
            <a:ext cx="3124054" cy="4945731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4.2 Zitoefening</a:t>
            </a:r>
            <a:endParaRPr lang="nl-BE" dirty="0"/>
          </a:p>
        </p:txBody>
      </p:sp>
      <p:pic>
        <p:nvPicPr>
          <p:cNvPr id="3" name="Afbeelding 2" descr="zitoefe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5377780" cy="482207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516216" y="19168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nl-BE" dirty="0" smtClean="0"/>
              <a:t>30 passen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4.3 Af - oefening</a:t>
            </a:r>
            <a:endParaRPr lang="nl-BE" dirty="0"/>
          </a:p>
        </p:txBody>
      </p:sp>
      <p:pic>
        <p:nvPicPr>
          <p:cNvPr id="3" name="Afbeelding 2" descr="af oefe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176464" cy="324036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83568" y="494116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AF = BLIJVEN LIGGEN</a:t>
            </a:r>
          </a:p>
          <a:p>
            <a:r>
              <a:rPr lang="nl-BE" dirty="0" smtClean="0"/>
              <a:t>- 30 passen en oproepen</a:t>
            </a:r>
            <a:endParaRPr lang="nl-BE" dirty="0"/>
          </a:p>
        </p:txBody>
      </p:sp>
      <p:pic>
        <p:nvPicPr>
          <p:cNvPr id="5" name="Afbeelding 4" descr="oproe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268760"/>
            <a:ext cx="3808828" cy="508974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4.4 Sta - oefening</a:t>
            </a:r>
            <a:endParaRPr lang="nl-BE" dirty="0"/>
          </a:p>
        </p:txBody>
      </p:sp>
      <p:pic>
        <p:nvPicPr>
          <p:cNvPr id="3" name="Afbeelding 2" descr="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524000"/>
            <a:ext cx="5486400" cy="3810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149</Words>
  <Application>Microsoft Office PowerPoint</Application>
  <PresentationFormat>Diavoorstelling (4:3)</PresentationFormat>
  <Paragraphs>47</Paragraphs>
  <Slides>15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Hondensport</vt:lpstr>
      <vt:lpstr>G.H.P.?</vt:lpstr>
      <vt:lpstr>A: Speuren </vt:lpstr>
      <vt:lpstr>Film over speuren</vt:lpstr>
      <vt:lpstr>B: Gehoorzaamheid</vt:lpstr>
      <vt:lpstr>4.1 vrij volgen</vt:lpstr>
      <vt:lpstr>4.2 Zitoefening</vt:lpstr>
      <vt:lpstr>4.3 Af - oefening</vt:lpstr>
      <vt:lpstr>4.4 Sta - oefening</vt:lpstr>
      <vt:lpstr>4.5 Apporten</vt:lpstr>
      <vt:lpstr>4.5 Apporten</vt:lpstr>
      <vt:lpstr>4.6 Vooruitzenden</vt:lpstr>
      <vt:lpstr>C: Pakwerk </vt:lpstr>
      <vt:lpstr>Vluchtverijdelen</vt:lpstr>
      <vt:lpstr>Demonstratie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Hondensport</dc:title>
  <dc:creator>FLORIAN DE VOS</dc:creator>
  <cp:lastModifiedBy>dekleurenplaneet</cp:lastModifiedBy>
  <cp:revision>12</cp:revision>
  <dcterms:created xsi:type="dcterms:W3CDTF">2011-01-19T13:35:10Z</dcterms:created>
  <dcterms:modified xsi:type="dcterms:W3CDTF">2011-01-21T12:31:16Z</dcterms:modified>
</cp:coreProperties>
</file>