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9" r:id="rId3"/>
    <p:sldId id="264" r:id="rId4"/>
    <p:sldId id="262" r:id="rId5"/>
    <p:sldId id="268" r:id="rId6"/>
    <p:sldId id="266" r:id="rId7"/>
    <p:sldId id="263" r:id="rId8"/>
    <p:sldId id="260" r:id="rId9"/>
    <p:sldId id="269" r:id="rId10"/>
    <p:sldId id="267" r:id="rId11"/>
    <p:sldId id="261" r:id="rId1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2665-D26B-40DF-8C9E-C1E251CF5D56}" type="datetimeFigureOut">
              <a:rPr lang="nl-BE" smtClean="0"/>
              <a:t>26/01/2011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FE2F-CC71-49FE-A833-D83FC015C96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2665-D26B-40DF-8C9E-C1E251CF5D56}" type="datetimeFigureOut">
              <a:rPr lang="nl-BE" smtClean="0"/>
              <a:t>26/01/2011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FE2F-CC71-49FE-A833-D83FC015C96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2665-D26B-40DF-8C9E-C1E251CF5D56}" type="datetimeFigureOut">
              <a:rPr lang="nl-BE" smtClean="0"/>
              <a:t>26/01/2011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FE2F-CC71-49FE-A833-D83FC015C96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2665-D26B-40DF-8C9E-C1E251CF5D56}" type="datetimeFigureOut">
              <a:rPr lang="nl-BE" smtClean="0"/>
              <a:t>26/01/2011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FE2F-CC71-49FE-A833-D83FC015C96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2665-D26B-40DF-8C9E-C1E251CF5D56}" type="datetimeFigureOut">
              <a:rPr lang="nl-BE" smtClean="0"/>
              <a:t>26/01/2011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FE2F-CC71-49FE-A833-D83FC015C96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2665-D26B-40DF-8C9E-C1E251CF5D56}" type="datetimeFigureOut">
              <a:rPr lang="nl-BE" smtClean="0"/>
              <a:t>26/01/2011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FE2F-CC71-49FE-A833-D83FC015C96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2665-D26B-40DF-8C9E-C1E251CF5D56}" type="datetimeFigureOut">
              <a:rPr lang="nl-BE" smtClean="0"/>
              <a:t>26/01/2011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FE2F-CC71-49FE-A833-D83FC015C96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2665-D26B-40DF-8C9E-C1E251CF5D56}" type="datetimeFigureOut">
              <a:rPr lang="nl-BE" smtClean="0"/>
              <a:t>26/01/2011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FE2F-CC71-49FE-A833-D83FC015C96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2665-D26B-40DF-8C9E-C1E251CF5D56}" type="datetimeFigureOut">
              <a:rPr lang="nl-BE" smtClean="0"/>
              <a:t>26/01/2011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FE2F-CC71-49FE-A833-D83FC015C96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2665-D26B-40DF-8C9E-C1E251CF5D56}" type="datetimeFigureOut">
              <a:rPr lang="nl-BE" smtClean="0"/>
              <a:t>26/01/2011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FE2F-CC71-49FE-A833-D83FC015C96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42665-D26B-40DF-8C9E-C1E251CF5D56}" type="datetimeFigureOut">
              <a:rPr lang="nl-BE" smtClean="0"/>
              <a:t>26/01/2011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FE2F-CC71-49FE-A833-D83FC015C968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42665-D26B-40DF-8C9E-C1E251CF5D56}" type="datetimeFigureOut">
              <a:rPr lang="nl-BE" smtClean="0"/>
              <a:t>26/01/2011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FE2F-CC71-49FE-A833-D83FC015C968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nl-BE" sz="4800" dirty="0" smtClean="0"/>
              <a:t>Bedreigde diersoorten</a:t>
            </a:r>
          </a:p>
          <a:p>
            <a:pPr algn="ctr">
              <a:buNone/>
            </a:pPr>
            <a:r>
              <a:rPr lang="nl-BE" sz="4800" dirty="0" smtClean="0"/>
              <a:t>TOP 10</a:t>
            </a:r>
            <a:r>
              <a:rPr lang="nl-BE" sz="4800" dirty="0" smtClean="0"/>
              <a:t/>
            </a:r>
            <a:br>
              <a:rPr lang="nl-BE" sz="4800" dirty="0" smtClean="0"/>
            </a:br>
            <a:endParaRPr lang="nl-BE" sz="4800" dirty="0" smtClean="0"/>
          </a:p>
          <a:p>
            <a:pPr>
              <a:buNone/>
            </a:pPr>
            <a:endParaRPr lang="nl-B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Javaanse neushoorn</a:t>
            </a:r>
            <a:endParaRPr lang="nl-BE" dirty="0"/>
          </a:p>
        </p:txBody>
      </p:sp>
      <p:pic>
        <p:nvPicPr>
          <p:cNvPr id="4" name="Tijdelijke aanduiding voor inhoud 3" descr="neushoorn-ko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22000" y="2442467"/>
            <a:ext cx="4500000" cy="2841429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reuzenpanda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4" name="Afbeelding 3" descr="http://static2.hln.be/static/FOTO/pe/9/16/3/media_l_3322938.jpg?2010010415233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0422" y="1911985"/>
            <a:ext cx="2383155" cy="3034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tijger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4" name="topImg" descr="http://static0.hln.be/static/FOTO/pe/8/5/12/media_xl_3322842.jpg?2010010415134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060848"/>
            <a:ext cx="4460875" cy="2521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Afbeelding 4" descr="http://static1.hln.be/static/FOTO/pe/14/5/6/media_xl_3322791.jpg?2010010415113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140968"/>
            <a:ext cx="4460875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ijsbeer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4" name="Afbeelding 3" descr="http://static1.hln.be/static/FOTO/pe/18/9/10/media_l_3322795.jpg?2010010415160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7407" y="2639377"/>
            <a:ext cx="2912785" cy="2733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Pacifische</a:t>
            </a:r>
            <a:r>
              <a:rPr lang="nl-BE" dirty="0" smtClean="0"/>
              <a:t> walrus</a:t>
            </a:r>
            <a:endParaRPr lang="nl-BE" dirty="0"/>
          </a:p>
        </p:txBody>
      </p:sp>
      <p:pic>
        <p:nvPicPr>
          <p:cNvPr id="4" name="Tijdelijke aanduiding voor inhoud 3" descr="_42913647_pacific-walrus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35896" y="1874811"/>
            <a:ext cx="3528392" cy="264194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Magellaanse</a:t>
            </a:r>
            <a:r>
              <a:rPr lang="nl-BE" dirty="0" smtClean="0"/>
              <a:t> pinguïn</a:t>
            </a:r>
            <a:endParaRPr lang="nl-BE" dirty="0"/>
          </a:p>
        </p:txBody>
      </p:sp>
      <p:pic>
        <p:nvPicPr>
          <p:cNvPr id="4" name="Tijdelijke aanduiding voor inhoud 3" descr="album_large_352155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51229" y="1600200"/>
            <a:ext cx="7241541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Lederschildpad</a:t>
            </a:r>
            <a:endParaRPr lang="nl-BE" dirty="0"/>
          </a:p>
        </p:txBody>
      </p:sp>
      <p:pic>
        <p:nvPicPr>
          <p:cNvPr id="4" name="Tijdelijke aanduiding voor inhoud 3" descr="11%20Lederschildp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blauwvintonijn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4" name="Afbeelding 3" descr="http://static1.hln.be/static/FOTO/pe/0/10/11/media_l_3322796.jpg?2010010415183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0422" y="1960562"/>
            <a:ext cx="2383155" cy="29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berggorilla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4" name="Afbeelding 3" descr="http://static0.hln.be/static/FOTO/pe/1/11/12/media_l_3322797.jpg?2010010415202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80422" y="1530985"/>
            <a:ext cx="2383155" cy="3796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Monarchvlinder</a:t>
            </a:r>
            <a:endParaRPr lang="nl-BE" dirty="0"/>
          </a:p>
        </p:txBody>
      </p:sp>
      <p:pic>
        <p:nvPicPr>
          <p:cNvPr id="4" name="Tijdelijke aanduiding voor inhoud 3" descr="monarchvlinder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01800" y="2021681"/>
            <a:ext cx="5740400" cy="3683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17</Words>
  <Application>Microsoft Office PowerPoint</Application>
  <PresentationFormat>Diavoorstelling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Office-thema</vt:lpstr>
      <vt:lpstr>Dia 1</vt:lpstr>
      <vt:lpstr>tijger</vt:lpstr>
      <vt:lpstr>ijsbeer</vt:lpstr>
      <vt:lpstr>Pacifische walrus</vt:lpstr>
      <vt:lpstr>Magellaanse pinguïn</vt:lpstr>
      <vt:lpstr>Lederschildpad</vt:lpstr>
      <vt:lpstr>blauwvintonijn</vt:lpstr>
      <vt:lpstr>berggorilla</vt:lpstr>
      <vt:lpstr>Monarchvlinder</vt:lpstr>
      <vt:lpstr>Javaanse neushoorn</vt:lpstr>
      <vt:lpstr>reuzenpanda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Tanguy De Vrieze</dc:creator>
  <cp:lastModifiedBy>Tanguy De Vrieze</cp:lastModifiedBy>
  <cp:revision>5</cp:revision>
  <dcterms:created xsi:type="dcterms:W3CDTF">2011-01-26T13:32:48Z</dcterms:created>
  <dcterms:modified xsi:type="dcterms:W3CDTF">2011-01-26T14:22:30Z</dcterms:modified>
</cp:coreProperties>
</file>