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6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6CD25-3E77-484C-BFE8-5B388B0810FE}" type="datetimeFigureOut">
              <a:rPr lang="nl-NL" smtClean="0"/>
              <a:t>17-11-2010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97079-1EF2-4789-9FA7-21BA60FE031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6CD25-3E77-484C-BFE8-5B388B0810FE}" type="datetimeFigureOut">
              <a:rPr lang="nl-NL" smtClean="0"/>
              <a:t>17-11-2010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97079-1EF2-4789-9FA7-21BA60FE031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6CD25-3E77-484C-BFE8-5B388B0810FE}" type="datetimeFigureOut">
              <a:rPr lang="nl-NL" smtClean="0"/>
              <a:t>17-11-2010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97079-1EF2-4789-9FA7-21BA60FE031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6CD25-3E77-484C-BFE8-5B388B0810FE}" type="datetimeFigureOut">
              <a:rPr lang="nl-NL" smtClean="0"/>
              <a:t>17-11-2010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97079-1EF2-4789-9FA7-21BA60FE031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6CD25-3E77-484C-BFE8-5B388B0810FE}" type="datetimeFigureOut">
              <a:rPr lang="nl-NL" smtClean="0"/>
              <a:t>17-11-2010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97079-1EF2-4789-9FA7-21BA60FE031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6CD25-3E77-484C-BFE8-5B388B0810FE}" type="datetimeFigureOut">
              <a:rPr lang="nl-NL" smtClean="0"/>
              <a:t>17-11-2010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97079-1EF2-4789-9FA7-21BA60FE031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6CD25-3E77-484C-BFE8-5B388B0810FE}" type="datetimeFigureOut">
              <a:rPr lang="nl-NL" smtClean="0"/>
              <a:t>17-11-2010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97079-1EF2-4789-9FA7-21BA60FE031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6CD25-3E77-484C-BFE8-5B388B0810FE}" type="datetimeFigureOut">
              <a:rPr lang="nl-NL" smtClean="0"/>
              <a:t>17-11-2010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97079-1EF2-4789-9FA7-21BA60FE031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6CD25-3E77-484C-BFE8-5B388B0810FE}" type="datetimeFigureOut">
              <a:rPr lang="nl-NL" smtClean="0"/>
              <a:t>17-11-2010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97079-1EF2-4789-9FA7-21BA60FE031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6CD25-3E77-484C-BFE8-5B388B0810FE}" type="datetimeFigureOut">
              <a:rPr lang="nl-NL" smtClean="0"/>
              <a:t>17-11-2010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97079-1EF2-4789-9FA7-21BA60FE031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6CD25-3E77-484C-BFE8-5B388B0810FE}" type="datetimeFigureOut">
              <a:rPr lang="nl-NL" smtClean="0"/>
              <a:t>17-11-2010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97079-1EF2-4789-9FA7-21BA60FE031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6CD25-3E77-484C-BFE8-5B388B0810FE}" type="datetimeFigureOut">
              <a:rPr lang="nl-NL" smtClean="0"/>
              <a:t>17-11-2010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97079-1EF2-4789-9FA7-21BA60FE0311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Overleven in de prehistorie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In de prehistorie was overleven erg moeilijk:ze moesten jagen,ziektes overwinnen</a:t>
            </a:r>
          </a:p>
        </p:txBody>
      </p:sp>
      <p:pic>
        <p:nvPicPr>
          <p:cNvPr id="1026" name="Picture 2" descr="http://t2.gstatic.com/images?q=tbn:ANd9GcRHWrqMDrrkTBfA9--WVsmQsDGin0Q_WgX-ph1UAT3SDmB0kqs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76448"/>
            <a:ext cx="2857520" cy="21524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Overleven in de oudheid en middeleeuwen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3071810"/>
            <a:ext cx="6972320" cy="3054353"/>
          </a:xfrm>
        </p:spPr>
        <p:txBody>
          <a:bodyPr/>
          <a:lstStyle/>
          <a:p>
            <a:pPr>
              <a:buNone/>
            </a:pPr>
            <a:r>
              <a:rPr lang="nl-NL" dirty="0" smtClean="0"/>
              <a:t>Overleven  in de oudheid was iets makkelijker dan in de prehistorie</a:t>
            </a:r>
          </a:p>
          <a:p>
            <a:pPr>
              <a:buNone/>
            </a:pPr>
            <a:r>
              <a:rPr lang="nl-NL" dirty="0" smtClean="0"/>
              <a:t>De straten waren vies en vuil dus meer kans op ziektes en sommige waren moeilijk te overleven</a:t>
            </a:r>
            <a:endParaRPr lang="nl-NL" dirty="0"/>
          </a:p>
        </p:txBody>
      </p:sp>
      <p:pic>
        <p:nvPicPr>
          <p:cNvPr id="4098" name="Picture 2" descr="http://marcelkaaijk.web-log.nl/.a/6a01348193441f970c0134853bffe6970c-800w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92" y="3429000"/>
            <a:ext cx="1857372" cy="2476497"/>
          </a:xfrm>
          <a:prstGeom prst="rect">
            <a:avLst/>
          </a:prstGeom>
          <a:noFill/>
        </p:spPr>
      </p:pic>
      <p:pic>
        <p:nvPicPr>
          <p:cNvPr id="4100" name="Picture 4" descr="http://media.nu.nl/m/m1dz5fva8ox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488" y="1428736"/>
            <a:ext cx="2470125" cy="16430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3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5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" dur="3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3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9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Nieuwe tijd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28596" y="4143380"/>
            <a:ext cx="7972452" cy="3471873"/>
          </a:xfrm>
        </p:spPr>
        <p:txBody>
          <a:bodyPr/>
          <a:lstStyle/>
          <a:p>
            <a:pPr>
              <a:buNone/>
            </a:pPr>
            <a:r>
              <a:rPr lang="nl-NL" dirty="0"/>
              <a:t> </a:t>
            </a:r>
            <a:r>
              <a:rPr lang="nl-NL" dirty="0" smtClean="0"/>
              <a:t>in de tijd van de industriële revolutie waren er veel fabrieken. Ze moesten elke dag werken voor weinig loon, konden niet veel eten kopen en waren dus niet zo gezond.</a:t>
            </a:r>
            <a:endParaRPr lang="nl-NL" dirty="0"/>
          </a:p>
        </p:txBody>
      </p:sp>
      <p:pic>
        <p:nvPicPr>
          <p:cNvPr id="15362" name="Picture 2" descr="http://www.bertsgeschiedenissite.nl/nieuwe%20geschiedenis/19e%20eeuw/fabriek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1571612"/>
            <a:ext cx="3143272" cy="24133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EINDE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28662" y="4429132"/>
            <a:ext cx="7758138" cy="1697031"/>
          </a:xfrm>
        </p:spPr>
        <p:txBody>
          <a:bodyPr/>
          <a:lstStyle/>
          <a:p>
            <a:endParaRPr lang="nl-NL" dirty="0"/>
          </a:p>
        </p:txBody>
      </p:sp>
      <p:pic>
        <p:nvPicPr>
          <p:cNvPr id="16386" name="Picture 2" descr="http://blogoscoped.com/files/silly-smiley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253596"/>
            <a:ext cx="8143900" cy="56044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85</Words>
  <Application>Microsoft Office PowerPoint</Application>
  <PresentationFormat>Diavoorstelling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Office-thema</vt:lpstr>
      <vt:lpstr>Overleven in de prehistorie</vt:lpstr>
      <vt:lpstr>Overleven in de oudheid en middeleeuwen</vt:lpstr>
      <vt:lpstr>Nieuwe tijd</vt:lpstr>
      <vt:lpstr>EINDE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Overleven in de prehistorie</dc:title>
  <dc:creator>BSDP</dc:creator>
  <cp:lastModifiedBy>BSDP</cp:lastModifiedBy>
  <cp:revision>9</cp:revision>
  <dcterms:created xsi:type="dcterms:W3CDTF">2010-11-17T08:45:00Z</dcterms:created>
  <dcterms:modified xsi:type="dcterms:W3CDTF">2010-11-17T10:04:37Z</dcterms:modified>
</cp:coreProperties>
</file>