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54F9-416F-492A-B7BD-E3AC13E4CB23}" type="datetimeFigureOut">
              <a:rPr lang="nl-NL" smtClean="0"/>
              <a:t>8-10-2010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30EF-0EFF-4BFA-A150-74DE15FADB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54F9-416F-492A-B7BD-E3AC13E4CB23}" type="datetimeFigureOut">
              <a:rPr lang="nl-NL" smtClean="0"/>
              <a:t>8-10-2010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30EF-0EFF-4BFA-A150-74DE15FADB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54F9-416F-492A-B7BD-E3AC13E4CB23}" type="datetimeFigureOut">
              <a:rPr lang="nl-NL" smtClean="0"/>
              <a:t>8-10-2010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30EF-0EFF-4BFA-A150-74DE15FADB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54F9-416F-492A-B7BD-E3AC13E4CB23}" type="datetimeFigureOut">
              <a:rPr lang="nl-NL" smtClean="0"/>
              <a:t>8-10-2010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30EF-0EFF-4BFA-A150-74DE15FADB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54F9-416F-492A-B7BD-E3AC13E4CB23}" type="datetimeFigureOut">
              <a:rPr lang="nl-NL" smtClean="0"/>
              <a:t>8-10-2010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30EF-0EFF-4BFA-A150-74DE15FADB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54F9-416F-492A-B7BD-E3AC13E4CB23}" type="datetimeFigureOut">
              <a:rPr lang="nl-NL" smtClean="0"/>
              <a:t>8-10-2010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30EF-0EFF-4BFA-A150-74DE15FADB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54F9-416F-492A-B7BD-E3AC13E4CB23}" type="datetimeFigureOut">
              <a:rPr lang="nl-NL" smtClean="0"/>
              <a:t>8-10-2010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30EF-0EFF-4BFA-A150-74DE15FADB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54F9-416F-492A-B7BD-E3AC13E4CB23}" type="datetimeFigureOut">
              <a:rPr lang="nl-NL" smtClean="0"/>
              <a:t>8-10-2010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30EF-0EFF-4BFA-A150-74DE15FADB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54F9-416F-492A-B7BD-E3AC13E4CB23}" type="datetimeFigureOut">
              <a:rPr lang="nl-NL" smtClean="0"/>
              <a:t>8-10-2010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30EF-0EFF-4BFA-A150-74DE15FADB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54F9-416F-492A-B7BD-E3AC13E4CB23}" type="datetimeFigureOut">
              <a:rPr lang="nl-NL" smtClean="0"/>
              <a:t>8-10-2010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30EF-0EFF-4BFA-A150-74DE15FADB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54F9-416F-492A-B7BD-E3AC13E4CB23}" type="datetimeFigureOut">
              <a:rPr lang="nl-NL" smtClean="0"/>
              <a:t>8-10-2010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30EF-0EFF-4BFA-A150-74DE15FADB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054F9-416F-492A-B7BD-E3AC13E4CB23}" type="datetimeFigureOut">
              <a:rPr lang="nl-NL" smtClean="0"/>
              <a:t>8-10-2010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730EF-0EFF-4BFA-A150-74DE15FADBCF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 revolutie van de arbeid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mtClean="0"/>
              <a:t>prehistorie</a:t>
            </a:r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Diavoorstelling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 revolutie van de arbeid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revolutie van de arbeid</dc:title>
  <dc:creator>BSDP</dc:creator>
  <cp:lastModifiedBy>BSDP</cp:lastModifiedBy>
  <cp:revision>1</cp:revision>
  <dcterms:created xsi:type="dcterms:W3CDTF">2010-10-08T12:35:59Z</dcterms:created>
  <dcterms:modified xsi:type="dcterms:W3CDTF">2010-10-08T12:41:15Z</dcterms:modified>
</cp:coreProperties>
</file>