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  <p:transition spd="med" advTm="1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EAB80-7E0B-4BA0-874C-CC099839CB97}" type="datetimeFigureOut">
              <a:rPr lang="nl-BE" smtClean="0"/>
              <a:t>13/03/2010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1667B-CBFE-4ABC-8786-D36DA34E1E9B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med" advTm="12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0"/>
            <a:ext cx="3643338" cy="1071545"/>
          </a:xfrm>
        </p:spPr>
        <p:txBody>
          <a:bodyPr>
            <a:normAutofit/>
          </a:bodyPr>
          <a:lstStyle/>
          <a:p>
            <a:r>
              <a:rPr lang="nl-BE" dirty="0" smtClean="0"/>
              <a:t>De gifslang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2128830" cy="2214578"/>
          </a:xfrm>
        </p:spPr>
        <p:txBody>
          <a:bodyPr>
            <a:normAutofit/>
          </a:bodyPr>
          <a:lstStyle/>
          <a:p>
            <a:r>
              <a:rPr lang="nl-BE" dirty="0" smtClean="0"/>
              <a:t>DAT IS OM BANG VOOR TE ZIJN</a:t>
            </a:r>
            <a:endParaRPr lang="nl-BE" dirty="0"/>
          </a:p>
        </p:txBody>
      </p:sp>
      <p:pic>
        <p:nvPicPr>
          <p:cNvPr id="1026" name="Picture 2" descr="gele20python.jpg image by jackj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571744"/>
            <a:ext cx="5391150" cy="40386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28794" y="4857760"/>
            <a:ext cx="5486400" cy="566738"/>
          </a:xfrm>
        </p:spPr>
        <p:txBody>
          <a:bodyPr>
            <a:noAutofit/>
          </a:bodyPr>
          <a:lstStyle/>
          <a:p>
            <a:r>
              <a:rPr lang="nl-BE" sz="3200" dirty="0" smtClean="0"/>
              <a:t>Wat eet een slang zoal</a:t>
            </a:r>
            <a:endParaRPr lang="nl-BE" sz="3200" dirty="0"/>
          </a:p>
        </p:txBody>
      </p:sp>
      <p:pic>
        <p:nvPicPr>
          <p:cNvPr id="14338" name="Picture 2" descr="http://www.gibodriehoek.be/Website%20Klasfons/klasfons/images/gabbo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6975" b="6975"/>
          <a:stretch>
            <a:fillRect/>
          </a:stretch>
        </p:blipFill>
        <p:spPr bwMode="auto">
          <a:prstGeom prst="rect">
            <a:avLst/>
          </a:prstGeom>
          <a:noFill/>
        </p:spPr>
      </p:pic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nl-BE" sz="3200" dirty="0" smtClean="0"/>
              <a:t>Hij eet vogels, kleine zoogdieren en hagedissen</a:t>
            </a:r>
            <a:endParaRPr lang="nl-BE" sz="3200" dirty="0"/>
          </a:p>
        </p:txBody>
      </p:sp>
    </p:spTree>
  </p:cSld>
  <p:clrMapOvr>
    <a:masterClrMapping/>
  </p:clrMapOvr>
  <p:transition spd="med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build="p"/>
      <p:bldP spid="5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Hoe veel eieren legt een slang</a:t>
            </a:r>
            <a:endParaRPr lang="nl-BE" dirty="0"/>
          </a:p>
        </p:txBody>
      </p:sp>
      <p:pic>
        <p:nvPicPr>
          <p:cNvPr id="4098" name="Picture 2" descr="http://gallery.dierenparadijs.be/data/500/medium/16_eieren_komen_uit_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prstGeom prst="rect">
            <a:avLst/>
          </a:prstGeom>
          <a:noFill/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71604" y="5715016"/>
            <a:ext cx="3357586" cy="733424"/>
          </a:xfrm>
        </p:spPr>
        <p:txBody>
          <a:bodyPr>
            <a:normAutofit fontScale="77500" lnSpcReduction="20000"/>
          </a:bodyPr>
          <a:lstStyle/>
          <a:p>
            <a:r>
              <a:rPr lang="nl-BE" sz="3200" dirty="0" smtClean="0"/>
              <a:t>Hij legt ongeveer 9 eieren</a:t>
            </a:r>
            <a:endParaRPr lang="nl-BE" sz="3200" dirty="0"/>
          </a:p>
        </p:txBody>
      </p:sp>
    </p:spTree>
  </p:cSld>
  <p:clrMapOvr>
    <a:masterClrMapping/>
  </p:clrMapOvr>
  <p:transition spd="med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build="p"/>
      <p:bldP spid="4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3200" dirty="0" smtClean="0"/>
              <a:t>Waar leven slangen</a:t>
            </a:r>
            <a:endParaRPr lang="nl-BE" sz="3200" dirty="0"/>
          </a:p>
        </p:txBody>
      </p:sp>
      <p:pic>
        <p:nvPicPr>
          <p:cNvPr id="16388" name="Picture 4" descr="http://proto2.thinkquest.nl/~jrd085/afbeeldingen/cobra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8333" r="8333"/>
          <a:stretch>
            <a:fillRect/>
          </a:stretch>
        </p:blipFill>
        <p:spPr bwMode="auto">
          <a:xfrm>
            <a:off x="2071670" y="428604"/>
            <a:ext cx="5486400" cy="4114800"/>
          </a:xfrm>
          <a:prstGeom prst="rect">
            <a:avLst/>
          </a:prstGeom>
          <a:noFill/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sz="3200" dirty="0" smtClean="0"/>
              <a:t>Ze leven het liefst in warme landen, zoals Afrika</a:t>
            </a:r>
            <a:endParaRPr lang="nl-BE" sz="3200" dirty="0"/>
          </a:p>
        </p:txBody>
      </p:sp>
    </p:spTree>
  </p:cSld>
  <p:clrMapOvr>
    <a:masterClrMapping/>
  </p:clrMapOvr>
  <p:transition spd="med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300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3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build="p"/>
      <p:bldP spid="4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Dit was mijn </a:t>
            </a:r>
            <a:r>
              <a:rPr lang="nl-BE" dirty="0" err="1" smtClean="0"/>
              <a:t>powerpointpresentatie</a:t>
            </a:r>
            <a:r>
              <a:rPr lang="nl-BE" dirty="0" smtClean="0"/>
              <a:t> ik hoop dat jullie er van genoten hebben</a:t>
            </a:r>
            <a:endParaRPr lang="nl-BE" dirty="0"/>
          </a:p>
        </p:txBody>
      </p:sp>
      <p:pic>
        <p:nvPicPr>
          <p:cNvPr id="17410" name="Picture 2" descr="illustration illustratie smiley emoticon 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571612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58</Words>
  <Application>Microsoft Office PowerPoint</Application>
  <PresentationFormat>Diavoorstelling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De gifslang</vt:lpstr>
      <vt:lpstr>Wat eet een slang zoal</vt:lpstr>
      <vt:lpstr>Hoe veel eieren legt een slang</vt:lpstr>
      <vt:lpstr>Waar leven slangen</vt:lpstr>
      <vt:lpstr>Dit was mijn powerpointpresentatie ik hoop dat jullie er van genoten hebben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gifslang</dc:title>
  <dc:creator>Nancy</dc:creator>
  <cp:lastModifiedBy>Nancy</cp:lastModifiedBy>
  <cp:revision>9</cp:revision>
  <dcterms:created xsi:type="dcterms:W3CDTF">2010-03-13T15:51:08Z</dcterms:created>
  <dcterms:modified xsi:type="dcterms:W3CDTF">2010-03-13T16:53:56Z</dcterms:modified>
</cp:coreProperties>
</file>