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1" autoAdjust="0"/>
    <p:restoredTop sz="86444" autoAdjust="0"/>
  </p:normalViewPr>
  <p:slideViewPr>
    <p:cSldViewPr>
      <p:cViewPr varScale="1">
        <p:scale>
          <a:sx n="64" d="100"/>
          <a:sy n="64" d="100"/>
        </p:scale>
        <p:origin x="-6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nl-BE"/>
          </a:p>
        </p:txBody>
      </p:sp>
      <p:sp>
        <p:nvSpPr>
          <p:cNvPr id="7" name="Rechthoe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Rechthoe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5" name="Tijdelijke aanduiding voor teks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hoe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1" name="Rechthoe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9000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451CB94-EB20-4E45-8B95-E48FB726230F}" type="datetimeFigureOut">
              <a:rPr lang="nl-BE" smtClean="0"/>
              <a:pPr/>
              <a:t>13/03/2010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7" name="Rechthoe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2E9BD7B-82DA-4B6A-A249-7289739E72B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Tm="9000">
    <p:wedge/>
    <p:sndAc>
      <p:stSnd>
        <p:snd r:embed="rId13" name="voltage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500570"/>
            <a:ext cx="7458100" cy="714380"/>
          </a:xfrm>
          <a:noFill/>
        </p:spPr>
        <p:txBody>
          <a:bodyPr>
            <a:normAutofit fontScale="90000"/>
          </a:bodyPr>
          <a:lstStyle/>
          <a:p>
            <a:r>
              <a:rPr lang="nl-BE" dirty="0" smtClean="0">
                <a:solidFill>
                  <a:schemeClr val="tx2"/>
                </a:solidFill>
              </a:rPr>
              <a:t>De arend</a:t>
            </a:r>
            <a:endParaRPr lang="nl-BE" dirty="0">
              <a:solidFill>
                <a:schemeClr val="tx2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5357826"/>
            <a:ext cx="6272234" cy="857256"/>
          </a:xfrm>
          <a:noFill/>
        </p:spPr>
        <p:txBody>
          <a:bodyPr>
            <a:normAutofit fontScale="92500" lnSpcReduction="20000"/>
          </a:bodyPr>
          <a:lstStyle/>
          <a:p>
            <a:r>
              <a:rPr lang="nl-BE" sz="3500" b="1" i="1" dirty="0" smtClean="0">
                <a:solidFill>
                  <a:schemeClr val="tx1"/>
                </a:solidFill>
              </a:rPr>
              <a:t>arenden zijn in 4 groepen verdeeld</a:t>
            </a:r>
            <a:r>
              <a:rPr lang="nl-BE" b="1" dirty="0" smtClean="0"/>
              <a:t>. </a:t>
            </a:r>
            <a:br>
              <a:rPr lang="nl-BE" b="1" dirty="0" smtClean="0"/>
            </a:br>
            <a:endParaRPr lang="nl-BE" dirty="0"/>
          </a:p>
        </p:txBody>
      </p:sp>
      <p:pic>
        <p:nvPicPr>
          <p:cNvPr id="1026" name="Picture 2" descr="zeearend_RS_PO_051029_100.jpg image by koelnerd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4429132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9000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600" decel="5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4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1" dur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57166"/>
            <a:ext cx="5357818" cy="1143000"/>
          </a:xfrm>
        </p:spPr>
        <p:txBody>
          <a:bodyPr/>
          <a:lstStyle/>
          <a:p>
            <a:r>
              <a:rPr lang="nl-BE" dirty="0" smtClean="0"/>
              <a:t>De leef </a:t>
            </a:r>
            <a:r>
              <a:rPr lang="nl-BE" dirty="0" smtClean="0"/>
              <a:t>omgeving</a:t>
            </a:r>
            <a:endParaRPr lang="nl-B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186766" cy="542916"/>
          </a:xfrm>
        </p:spPr>
        <p:txBody>
          <a:bodyPr>
            <a:normAutofit/>
          </a:bodyPr>
          <a:lstStyle/>
          <a:p>
            <a:r>
              <a:rPr lang="nl-BE" dirty="0" smtClean="0"/>
              <a:t>Dicht  bij de bergen </a:t>
            </a:r>
            <a:endParaRPr lang="nl-BE" dirty="0"/>
          </a:p>
        </p:txBody>
      </p:sp>
      <p:pic>
        <p:nvPicPr>
          <p:cNvPr id="13314" name="Picture 2" descr="http://leukemeid.geeftmassage.nl/homepage/show/view.php?id=1774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071678"/>
            <a:ext cx="8929718" cy="4786322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9000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133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43560" cy="939784"/>
          </a:xfrm>
        </p:spPr>
        <p:txBody>
          <a:bodyPr>
            <a:normAutofit/>
          </a:bodyPr>
          <a:lstStyle/>
          <a:p>
            <a:r>
              <a:rPr lang="nl-BE" dirty="0" smtClean="0">
                <a:solidFill>
                  <a:schemeClr val="tx2"/>
                </a:solidFill>
              </a:rPr>
              <a:t>Het eten van de arend</a:t>
            </a:r>
            <a:endParaRPr lang="nl-BE" dirty="0">
              <a:solidFill>
                <a:schemeClr val="tx2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714480" y="1142984"/>
            <a:ext cx="2428892" cy="928694"/>
          </a:xfrm>
          <a:noFill/>
          <a:effectLst>
            <a:outerShdw blurRad="50800" dist="50800" dir="5400000" algn="ctr" rotWithShape="0">
              <a:schemeClr val="accent5"/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nl-BE" dirty="0" smtClean="0">
                <a:solidFill>
                  <a:schemeClr val="tx2"/>
                </a:solidFill>
              </a:rPr>
              <a:t>Konijn</a:t>
            </a:r>
            <a:endParaRPr lang="nl-BE" dirty="0"/>
          </a:p>
        </p:txBody>
      </p:sp>
      <p:pic>
        <p:nvPicPr>
          <p:cNvPr id="1026" name="Picture 2" descr="http://www.martijndejonge.nl/paginas/bbbfotos/017-Zeearend%20eet%20van%20dode%20haas,%20Zweden%20199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3" y="1857364"/>
            <a:ext cx="8384664" cy="4429129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9000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2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 familie van  de arend is ???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 rot="10494989" flipV="1">
            <a:off x="457200" y="1214423"/>
            <a:ext cx="3186106" cy="385778"/>
          </a:xfrm>
        </p:spPr>
        <p:txBody>
          <a:bodyPr>
            <a:normAutofit fontScale="77500" lnSpcReduction="20000"/>
          </a:bodyPr>
          <a:lstStyle/>
          <a:p>
            <a:r>
              <a:rPr lang="nl-BE" dirty="0" smtClean="0"/>
              <a:t>Zo als de dwergarend</a:t>
            </a:r>
            <a:endParaRPr lang="nl-BE" dirty="0"/>
          </a:p>
        </p:txBody>
      </p:sp>
      <p:pic>
        <p:nvPicPr>
          <p:cNvPr id="16386" name="Picture 2" descr="http://lh5.ggpht.com/_TDIxQyUj6oA/SXC0-mdimqI/AAAAAAAAERY/BJudrLnrtZE/dwergarend+kle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2571744"/>
            <a:ext cx="4333902" cy="3714776"/>
          </a:xfrm>
          <a:prstGeom prst="rect">
            <a:avLst/>
          </a:prstGeom>
          <a:noFill/>
        </p:spPr>
      </p:pic>
      <p:pic>
        <p:nvPicPr>
          <p:cNvPr id="16388" name="Picture 4" descr="http://www.jouwpagina.nl/fotos3/beautiful-birds/dwergarend_cvo_300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928802"/>
            <a:ext cx="3048010" cy="3286148"/>
          </a:xfrm>
          <a:prstGeom prst="rect">
            <a:avLst/>
          </a:prstGeom>
          <a:noFill/>
          <a:scene3d>
            <a:camera prst="orthographicFront">
              <a:rot lat="21299999" lon="0" rev="0"/>
            </a:camera>
            <a:lightRig rig="threePt" dir="t"/>
          </a:scene3d>
        </p:spPr>
      </p:pic>
    </p:spTree>
  </p:cSld>
  <p:clrMapOvr>
    <a:masterClrMapping/>
  </p:clrMapOvr>
  <p:transition spd="slow" advTm="9000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2" dur="1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Aaron </a:t>
            </a:r>
            <a:r>
              <a:rPr lang="nl-BE" dirty="0" err="1" smtClean="0"/>
              <a:t>Geeraert</a:t>
            </a:r>
            <a:r>
              <a:rPr lang="nl-BE" dirty="0" smtClean="0"/>
              <a:t/>
            </a:r>
            <a:br>
              <a:rPr lang="nl-BE" dirty="0" smtClean="0"/>
            </a:b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6" name="Tijdelijke aanduiding voor inhoud 5" descr="oktober-november 113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>
            <a:off x="5643570" y="2285992"/>
            <a:ext cx="2471726" cy="2519266"/>
          </a:xfrm>
        </p:spPr>
      </p:pic>
      <p:pic>
        <p:nvPicPr>
          <p:cNvPr id="17410" name="Picture 2" descr="http://i.ytimg.com/vi/0nRi2QdU6-4/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1643050"/>
            <a:ext cx="4280404" cy="3857652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9000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3000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an">
  <a:themeElements>
    <a:clrScheme name="Media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137</TotalTime>
  <Words>33</Words>
  <Application>Microsoft Office PowerPoint</Application>
  <PresentationFormat>Diavoorstelling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Mediaan</vt:lpstr>
      <vt:lpstr>De arend</vt:lpstr>
      <vt:lpstr>De leef omgeving</vt:lpstr>
      <vt:lpstr>Het eten van de arend</vt:lpstr>
      <vt:lpstr>De familie van  de arend is ???</vt:lpstr>
      <vt:lpstr> Aaron Geeraert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arend</dc:title>
  <dc:creator>Nancy</dc:creator>
  <cp:lastModifiedBy>Nancy</cp:lastModifiedBy>
  <cp:revision>18</cp:revision>
  <dcterms:created xsi:type="dcterms:W3CDTF">2010-03-10T13:07:27Z</dcterms:created>
  <dcterms:modified xsi:type="dcterms:W3CDTF">2010-03-13T12:59:06Z</dcterms:modified>
</cp:coreProperties>
</file>